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96" r:id="rId3"/>
  </p:sldMasterIdLst>
  <p:notesMasterIdLst>
    <p:notesMasterId r:id="rId30"/>
  </p:notesMasterIdLst>
  <p:sldIdLst>
    <p:sldId id="311" r:id="rId4"/>
    <p:sldId id="323" r:id="rId5"/>
    <p:sldId id="334" r:id="rId6"/>
    <p:sldId id="407" r:id="rId7"/>
    <p:sldId id="257" r:id="rId8"/>
    <p:sldId id="356" r:id="rId9"/>
    <p:sldId id="441" r:id="rId10"/>
    <p:sldId id="443" r:id="rId11"/>
    <p:sldId id="442" r:id="rId12"/>
    <p:sldId id="355" r:id="rId13"/>
    <p:sldId id="408" r:id="rId14"/>
    <p:sldId id="357" r:id="rId15"/>
    <p:sldId id="409" r:id="rId16"/>
    <p:sldId id="262" r:id="rId17"/>
    <p:sldId id="358" r:id="rId18"/>
    <p:sldId id="413" r:id="rId19"/>
    <p:sldId id="416" r:id="rId20"/>
    <p:sldId id="418" r:id="rId21"/>
    <p:sldId id="379" r:id="rId22"/>
    <p:sldId id="445" r:id="rId23"/>
    <p:sldId id="420" r:id="rId24"/>
    <p:sldId id="364" r:id="rId25"/>
    <p:sldId id="365" r:id="rId26"/>
    <p:sldId id="444" r:id="rId27"/>
    <p:sldId id="446" r:id="rId28"/>
    <p:sldId id="26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62F7AE-D2A0-490D-8222-6C7218A9311C}" v="216" dt="2021-10-09T07:38:12.0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38" autoAdjust="0"/>
    <p:restoredTop sz="95811" autoAdjust="0"/>
  </p:normalViewPr>
  <p:slideViewPr>
    <p:cSldViewPr snapToGrid="0">
      <p:cViewPr varScale="1">
        <p:scale>
          <a:sx n="109" d="100"/>
          <a:sy n="109" d="100"/>
        </p:scale>
        <p:origin x="112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microsoft.com/office/2015/10/relationships/revisionInfo" Target="revisionInfo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lly" userId="28eb7356-61dc-48ef-8408-7c21dafef33f" providerId="ADAL" clId="{8162F7AE-D2A0-490D-8222-6C7218A9311C}"/>
    <pc:docChg chg="custSel addSld delSld modSld delMainMaster">
      <pc:chgData name="Tilly" userId="28eb7356-61dc-48ef-8408-7c21dafef33f" providerId="ADAL" clId="{8162F7AE-D2A0-490D-8222-6C7218A9311C}" dt="2021-09-22T18:58:18.374" v="142" actId="27636"/>
      <pc:docMkLst>
        <pc:docMk/>
      </pc:docMkLst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2739685458" sldId="257"/>
        </pc:sldMkLst>
      </pc:sldChg>
      <pc:sldChg chg="del">
        <pc:chgData name="Tilly" userId="28eb7356-61dc-48ef-8408-7c21dafef33f" providerId="ADAL" clId="{8162F7AE-D2A0-490D-8222-6C7218A9311C}" dt="2021-09-22T18:53:37.185" v="0" actId="47"/>
        <pc:sldMkLst>
          <pc:docMk/>
          <pc:sldMk cId="3249071615" sldId="257"/>
        </pc:sldMkLst>
      </pc:sldChg>
      <pc:sldChg chg="del">
        <pc:chgData name="Tilly" userId="28eb7356-61dc-48ef-8408-7c21dafef33f" providerId="ADAL" clId="{8162F7AE-D2A0-490D-8222-6C7218A9311C}" dt="2021-09-22T18:53:37.185" v="0" actId="47"/>
        <pc:sldMkLst>
          <pc:docMk/>
          <pc:sldMk cId="4232261119" sldId="258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4067927385" sldId="262"/>
        </pc:sldMkLst>
      </pc:sldChg>
      <pc:sldChg chg="del">
        <pc:chgData name="Tilly" userId="28eb7356-61dc-48ef-8408-7c21dafef33f" providerId="ADAL" clId="{8162F7AE-D2A0-490D-8222-6C7218A9311C}" dt="2021-09-22T18:53:37.185" v="0" actId="47"/>
        <pc:sldMkLst>
          <pc:docMk/>
          <pc:sldMk cId="3757704936" sldId="263"/>
        </pc:sldMkLst>
      </pc:sldChg>
      <pc:sldChg chg="del">
        <pc:chgData name="Tilly" userId="28eb7356-61dc-48ef-8408-7c21dafef33f" providerId="ADAL" clId="{8162F7AE-D2A0-490D-8222-6C7218A9311C}" dt="2021-09-22T18:53:37.185" v="0" actId="47"/>
        <pc:sldMkLst>
          <pc:docMk/>
          <pc:sldMk cId="2574244796" sldId="265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519239460" sldId="279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1311498875" sldId="280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3831960763" sldId="281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3300132866" sldId="282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1314112624" sldId="286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1848804369" sldId="287"/>
        </pc:sldMkLst>
      </pc:sldChg>
      <pc:sldChg chg="modSp mod">
        <pc:chgData name="Tilly" userId="28eb7356-61dc-48ef-8408-7c21dafef33f" providerId="ADAL" clId="{8162F7AE-D2A0-490D-8222-6C7218A9311C}" dt="2021-09-22T18:57:37.144" v="130" actId="27636"/>
        <pc:sldMkLst>
          <pc:docMk/>
          <pc:sldMk cId="2832088128" sldId="291"/>
        </pc:sldMkLst>
        <pc:spChg chg="mod">
          <ac:chgData name="Tilly" userId="28eb7356-61dc-48ef-8408-7c21dafef33f" providerId="ADAL" clId="{8162F7AE-D2A0-490D-8222-6C7218A9311C}" dt="2021-09-22T18:57:37.144" v="130" actId="27636"/>
          <ac:spMkLst>
            <pc:docMk/>
            <pc:sldMk cId="2832088128" sldId="291"/>
            <ac:spMk id="3" creationId="{00000000-0000-0000-0000-000000000000}"/>
          </ac:spMkLst>
        </pc:spChg>
      </pc:sldChg>
      <pc:sldChg chg="modSp mod">
        <pc:chgData name="Tilly" userId="28eb7356-61dc-48ef-8408-7c21dafef33f" providerId="ADAL" clId="{8162F7AE-D2A0-490D-8222-6C7218A9311C}" dt="2021-09-22T18:58:18.304" v="135" actId="27636"/>
        <pc:sldMkLst>
          <pc:docMk/>
          <pc:sldMk cId="2319846969" sldId="296"/>
        </pc:sldMkLst>
        <pc:spChg chg="mod">
          <ac:chgData name="Tilly" userId="28eb7356-61dc-48ef-8408-7c21dafef33f" providerId="ADAL" clId="{8162F7AE-D2A0-490D-8222-6C7218A9311C}" dt="2021-09-22T18:58:18.304" v="135" actId="27636"/>
          <ac:spMkLst>
            <pc:docMk/>
            <pc:sldMk cId="2319846969" sldId="296"/>
            <ac:spMk id="3" creationId="{00000000-0000-0000-0000-000000000000}"/>
          </ac:spMkLst>
        </pc:spChg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3096395794" sldId="299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1680391841" sldId="300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3332369666" sldId="304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2714892578" sldId="305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2940108506" sldId="306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1811512052" sldId="307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1307974528" sldId="308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3920398581" sldId="309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2336521009" sldId="310"/>
        </pc:sldMkLst>
      </pc:sldChg>
      <pc:sldChg chg="modSp del mod">
        <pc:chgData name="Tilly" userId="28eb7356-61dc-48ef-8408-7c21dafef33f" providerId="ADAL" clId="{8162F7AE-D2A0-490D-8222-6C7218A9311C}" dt="2021-09-22T18:54:32.018" v="38" actId="27636"/>
        <pc:sldMkLst>
          <pc:docMk/>
          <pc:sldMk cId="1840546378" sldId="311"/>
        </pc:sldMkLst>
        <pc:spChg chg="mod">
          <ac:chgData name="Tilly" userId="28eb7356-61dc-48ef-8408-7c21dafef33f" providerId="ADAL" clId="{8162F7AE-D2A0-490D-8222-6C7218A9311C}" dt="2021-09-22T18:54:32.018" v="38" actId="27636"/>
          <ac:spMkLst>
            <pc:docMk/>
            <pc:sldMk cId="1840546378" sldId="311"/>
            <ac:spMk id="3" creationId="{E312F808-9362-4B5E-8543-50549AD79957}"/>
          </ac:spMkLst>
        </pc:spChg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3324380266" sldId="312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343111087" sldId="313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1086839660" sldId="314"/>
        </pc:sldMkLst>
      </pc:sldChg>
      <pc:sldChg chg="modSp mod">
        <pc:chgData name="Tilly" userId="28eb7356-61dc-48ef-8408-7c21dafef33f" providerId="ADAL" clId="{8162F7AE-D2A0-490D-8222-6C7218A9311C}" dt="2021-09-22T18:58:18.374" v="142" actId="27636"/>
        <pc:sldMkLst>
          <pc:docMk/>
          <pc:sldMk cId="0" sldId="321"/>
        </pc:sldMkLst>
        <pc:spChg chg="mod">
          <ac:chgData name="Tilly" userId="28eb7356-61dc-48ef-8408-7c21dafef33f" providerId="ADAL" clId="{8162F7AE-D2A0-490D-8222-6C7218A9311C}" dt="2021-09-22T18:58:18.374" v="142" actId="27636"/>
          <ac:spMkLst>
            <pc:docMk/>
            <pc:sldMk cId="0" sldId="321"/>
            <ac:spMk id="2" creationId="{00000000-0000-0000-0000-000000000000}"/>
          </ac:spMkLst>
        </pc:spChg>
        <pc:spChg chg="mod">
          <ac:chgData name="Tilly" userId="28eb7356-61dc-48ef-8408-7c21dafef33f" providerId="ADAL" clId="{8162F7AE-D2A0-490D-8222-6C7218A9311C}" dt="2021-09-22T18:58:18.370" v="141" actId="27636"/>
          <ac:spMkLst>
            <pc:docMk/>
            <pc:sldMk cId="0" sldId="321"/>
            <ac:spMk id="3" creationId="{00000000-0000-0000-0000-000000000000}"/>
          </ac:spMkLst>
        </pc:spChg>
      </pc:sldChg>
      <pc:sldChg chg="del">
        <pc:chgData name="Tilly" userId="28eb7356-61dc-48ef-8408-7c21dafef33f" providerId="ADAL" clId="{8162F7AE-D2A0-490D-8222-6C7218A9311C}" dt="2021-09-22T18:53:37.185" v="0" actId="47"/>
        <pc:sldMkLst>
          <pc:docMk/>
          <pc:sldMk cId="1028867817" sldId="323"/>
        </pc:sldMkLst>
      </pc:sldChg>
      <pc:sldChg chg="modSp new mod">
        <pc:chgData name="Tilly" userId="28eb7356-61dc-48ef-8408-7c21dafef33f" providerId="ADAL" clId="{8162F7AE-D2A0-490D-8222-6C7218A9311C}" dt="2021-09-22T18:54:57.041" v="52" actId="20577"/>
        <pc:sldMkLst>
          <pc:docMk/>
          <pc:sldMk cId="3140858230" sldId="324"/>
        </pc:sldMkLst>
        <pc:spChg chg="mod">
          <ac:chgData name="Tilly" userId="28eb7356-61dc-48ef-8408-7c21dafef33f" providerId="ADAL" clId="{8162F7AE-D2A0-490D-8222-6C7218A9311C}" dt="2021-09-22T18:54:57.041" v="52" actId="20577"/>
          <ac:spMkLst>
            <pc:docMk/>
            <pc:sldMk cId="3140858230" sldId="324"/>
            <ac:spMk id="2" creationId="{578897C9-7384-4886-97C6-FB6C3CA88033}"/>
          </ac:spMkLst>
        </pc:spChg>
      </pc:sldChg>
      <pc:sldChg chg="modSp new mod">
        <pc:chgData name="Tilly" userId="28eb7356-61dc-48ef-8408-7c21dafef33f" providerId="ADAL" clId="{8162F7AE-D2A0-490D-8222-6C7218A9311C}" dt="2021-09-22T18:55:14.981" v="89" actId="20577"/>
        <pc:sldMkLst>
          <pc:docMk/>
          <pc:sldMk cId="122565154" sldId="325"/>
        </pc:sldMkLst>
        <pc:spChg chg="mod">
          <ac:chgData name="Tilly" userId="28eb7356-61dc-48ef-8408-7c21dafef33f" providerId="ADAL" clId="{8162F7AE-D2A0-490D-8222-6C7218A9311C}" dt="2021-09-22T18:55:14.981" v="89" actId="20577"/>
          <ac:spMkLst>
            <pc:docMk/>
            <pc:sldMk cId="122565154" sldId="325"/>
            <ac:spMk id="2" creationId="{85C5D622-A5E3-424E-AEEF-9B3985416DF4}"/>
          </ac:spMkLst>
        </pc:spChg>
      </pc:sldChg>
      <pc:sldChg chg="modSp new mod">
        <pc:chgData name="Tilly" userId="28eb7356-61dc-48ef-8408-7c21dafef33f" providerId="ADAL" clId="{8162F7AE-D2A0-490D-8222-6C7218A9311C}" dt="2021-09-22T18:55:33.967" v="128" actId="20577"/>
        <pc:sldMkLst>
          <pc:docMk/>
          <pc:sldMk cId="2136765452" sldId="326"/>
        </pc:sldMkLst>
        <pc:spChg chg="mod">
          <ac:chgData name="Tilly" userId="28eb7356-61dc-48ef-8408-7c21dafef33f" providerId="ADAL" clId="{8162F7AE-D2A0-490D-8222-6C7218A9311C}" dt="2021-09-22T18:55:33.967" v="128" actId="20577"/>
          <ac:spMkLst>
            <pc:docMk/>
            <pc:sldMk cId="2136765452" sldId="326"/>
            <ac:spMk id="2" creationId="{CCC96AA3-E9A6-4DCD-8BBA-34DEC5F28731}"/>
          </ac:spMkLst>
        </pc:spChg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4253452117" sldId="334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3554300633" sldId="335"/>
        </pc:sldMkLst>
      </pc:sldChg>
      <pc:sldChg chg="modSp mod">
        <pc:chgData name="Tilly" userId="28eb7356-61dc-48ef-8408-7c21dafef33f" providerId="ADAL" clId="{8162F7AE-D2A0-490D-8222-6C7218A9311C}" dt="2021-09-22T18:58:18.314" v="136" actId="27636"/>
        <pc:sldMkLst>
          <pc:docMk/>
          <pc:sldMk cId="3856151458" sldId="342"/>
        </pc:sldMkLst>
        <pc:spChg chg="mod">
          <ac:chgData name="Tilly" userId="28eb7356-61dc-48ef-8408-7c21dafef33f" providerId="ADAL" clId="{8162F7AE-D2A0-490D-8222-6C7218A9311C}" dt="2021-09-22T18:58:18.314" v="136" actId="27636"/>
          <ac:spMkLst>
            <pc:docMk/>
            <pc:sldMk cId="3856151458" sldId="342"/>
            <ac:spMk id="9220" creationId="{00000000-0000-0000-0000-000000000000}"/>
          </ac:spMkLst>
        </pc:spChg>
      </pc:sldChg>
      <pc:sldChg chg="modSp mod">
        <pc:chgData name="Tilly" userId="28eb7356-61dc-48ef-8408-7c21dafef33f" providerId="ADAL" clId="{8162F7AE-D2A0-490D-8222-6C7218A9311C}" dt="2021-09-22T18:58:18.321" v="137" actId="27636"/>
        <pc:sldMkLst>
          <pc:docMk/>
          <pc:sldMk cId="2383036080" sldId="345"/>
        </pc:sldMkLst>
        <pc:spChg chg="mod">
          <ac:chgData name="Tilly" userId="28eb7356-61dc-48ef-8408-7c21dafef33f" providerId="ADAL" clId="{8162F7AE-D2A0-490D-8222-6C7218A9311C}" dt="2021-09-22T18:58:18.321" v="137" actId="27636"/>
          <ac:spMkLst>
            <pc:docMk/>
            <pc:sldMk cId="2383036080" sldId="345"/>
            <ac:spMk id="3" creationId="{00000000-0000-0000-0000-000000000000}"/>
          </ac:spMkLst>
        </pc:spChg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3544305677" sldId="351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2929362659" sldId="352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3612733393" sldId="354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3595448023" sldId="355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328656203" sldId="356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3126939832" sldId="357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2761261171" sldId="358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3348075751" sldId="359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2287905303" sldId="360"/>
        </pc:sldMkLst>
      </pc:sldChg>
      <pc:sldChg chg="modSp mod">
        <pc:chgData name="Tilly" userId="28eb7356-61dc-48ef-8408-7c21dafef33f" providerId="ADAL" clId="{8162F7AE-D2A0-490D-8222-6C7218A9311C}" dt="2021-09-22T18:58:18.359" v="140" actId="27636"/>
        <pc:sldMkLst>
          <pc:docMk/>
          <pc:sldMk cId="3751314139" sldId="361"/>
        </pc:sldMkLst>
        <pc:spChg chg="mod">
          <ac:chgData name="Tilly" userId="28eb7356-61dc-48ef-8408-7c21dafef33f" providerId="ADAL" clId="{8162F7AE-D2A0-490D-8222-6C7218A9311C}" dt="2021-09-22T18:58:18.359" v="140" actId="27636"/>
          <ac:spMkLst>
            <pc:docMk/>
            <pc:sldMk cId="3751314139" sldId="361"/>
            <ac:spMk id="2" creationId="{00000000-0000-0000-0000-000000000000}"/>
          </ac:spMkLst>
        </pc:spChg>
        <pc:spChg chg="mod">
          <ac:chgData name="Tilly" userId="28eb7356-61dc-48ef-8408-7c21dafef33f" providerId="ADAL" clId="{8162F7AE-D2A0-490D-8222-6C7218A9311C}" dt="2021-09-22T18:58:18.351" v="139" actId="27636"/>
          <ac:spMkLst>
            <pc:docMk/>
            <pc:sldMk cId="3751314139" sldId="361"/>
            <ac:spMk id="3" creationId="{00000000-0000-0000-0000-000000000000}"/>
          </ac:spMkLst>
        </pc:spChg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4133484068" sldId="361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2343409661" sldId="362"/>
        </pc:sldMkLst>
      </pc:sldChg>
      <pc:sldChg chg="modSp mod">
        <pc:chgData name="Tilly" userId="28eb7356-61dc-48ef-8408-7c21dafef33f" providerId="ADAL" clId="{8162F7AE-D2A0-490D-8222-6C7218A9311C}" dt="2021-09-22T18:58:18.346" v="138" actId="27636"/>
        <pc:sldMkLst>
          <pc:docMk/>
          <pc:sldMk cId="1420585074" sldId="363"/>
        </pc:sldMkLst>
        <pc:spChg chg="mod">
          <ac:chgData name="Tilly" userId="28eb7356-61dc-48ef-8408-7c21dafef33f" providerId="ADAL" clId="{8162F7AE-D2A0-490D-8222-6C7218A9311C}" dt="2021-09-22T18:58:18.346" v="138" actId="27636"/>
          <ac:spMkLst>
            <pc:docMk/>
            <pc:sldMk cId="1420585074" sldId="363"/>
            <ac:spMk id="3" creationId="{00000000-0000-0000-0000-000000000000}"/>
          </ac:spMkLst>
        </pc:spChg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3210355917" sldId="363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3213075857" sldId="364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4107604881" sldId="365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1922990889" sldId="366"/>
        </pc:sldMkLst>
      </pc:sldChg>
      <pc:sldChg chg="del">
        <pc:chgData name="Tilly" userId="28eb7356-61dc-48ef-8408-7c21dafef33f" providerId="ADAL" clId="{8162F7AE-D2A0-490D-8222-6C7218A9311C}" dt="2021-09-22T18:53:37.185" v="0" actId="47"/>
        <pc:sldMkLst>
          <pc:docMk/>
          <pc:sldMk cId="2790374458" sldId="369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4034241466" sldId="369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3285391690" sldId="370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1557570213" sldId="371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1874255620" sldId="372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2472632906" sldId="373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1240199318" sldId="374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1649699097" sldId="375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4223572976" sldId="376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210470316" sldId="377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2456640154" sldId="378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2797922215" sldId="379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1282185460" sldId="380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4189750832" sldId="381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1570713679" sldId="382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1041178400" sldId="383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1793319966" sldId="384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1169816002" sldId="385"/>
        </pc:sldMkLst>
      </pc:sldChg>
      <pc:sldChg chg="del">
        <pc:chgData name="Tilly" userId="28eb7356-61dc-48ef-8408-7c21dafef33f" providerId="ADAL" clId="{8162F7AE-D2A0-490D-8222-6C7218A9311C}" dt="2021-09-22T18:53:37.185" v="0" actId="47"/>
        <pc:sldMkLst>
          <pc:docMk/>
          <pc:sldMk cId="2678523898" sldId="393"/>
        </pc:sldMkLst>
      </pc:sldChg>
      <pc:sldChg chg="modSp mod">
        <pc:chgData name="Tilly" userId="28eb7356-61dc-48ef-8408-7c21dafef33f" providerId="ADAL" clId="{8162F7AE-D2A0-490D-8222-6C7218A9311C}" dt="2021-09-22T18:58:18.262" v="134" actId="27636"/>
        <pc:sldMkLst>
          <pc:docMk/>
          <pc:sldMk cId="3753790540" sldId="398"/>
        </pc:sldMkLst>
        <pc:spChg chg="mod">
          <ac:chgData name="Tilly" userId="28eb7356-61dc-48ef-8408-7c21dafef33f" providerId="ADAL" clId="{8162F7AE-D2A0-490D-8222-6C7218A9311C}" dt="2021-09-22T18:58:18.262" v="134" actId="27636"/>
          <ac:spMkLst>
            <pc:docMk/>
            <pc:sldMk cId="3753790540" sldId="398"/>
            <ac:spMk id="3" creationId="{00000000-0000-0000-0000-000000000000}"/>
          </ac:spMkLst>
        </pc:spChg>
      </pc:sldChg>
      <pc:sldChg chg="modSp mod">
        <pc:chgData name="Tilly" userId="28eb7356-61dc-48ef-8408-7c21dafef33f" providerId="ADAL" clId="{8162F7AE-D2A0-490D-8222-6C7218A9311C}" dt="2021-09-22T18:58:18.253" v="133" actId="27636"/>
        <pc:sldMkLst>
          <pc:docMk/>
          <pc:sldMk cId="2929848516" sldId="400"/>
        </pc:sldMkLst>
        <pc:spChg chg="mod">
          <ac:chgData name="Tilly" userId="28eb7356-61dc-48ef-8408-7c21dafef33f" providerId="ADAL" clId="{8162F7AE-D2A0-490D-8222-6C7218A9311C}" dt="2021-09-22T18:58:18.253" v="133" actId="27636"/>
          <ac:spMkLst>
            <pc:docMk/>
            <pc:sldMk cId="2929848516" sldId="400"/>
            <ac:spMk id="3" creationId="{C7255EF7-B87E-4489-808E-9DF7B1FA5E47}"/>
          </ac:spMkLst>
        </pc:spChg>
      </pc:sldChg>
      <pc:sldChg chg="modSp mod">
        <pc:chgData name="Tilly" userId="28eb7356-61dc-48ef-8408-7c21dafef33f" providerId="ADAL" clId="{8162F7AE-D2A0-490D-8222-6C7218A9311C}" dt="2021-09-22T18:58:18.239" v="132" actId="27636"/>
        <pc:sldMkLst>
          <pc:docMk/>
          <pc:sldMk cId="3511200697" sldId="403"/>
        </pc:sldMkLst>
        <pc:spChg chg="mod">
          <ac:chgData name="Tilly" userId="28eb7356-61dc-48ef-8408-7c21dafef33f" providerId="ADAL" clId="{8162F7AE-D2A0-490D-8222-6C7218A9311C}" dt="2021-09-22T18:58:18.239" v="132" actId="27636"/>
          <ac:spMkLst>
            <pc:docMk/>
            <pc:sldMk cId="3511200697" sldId="403"/>
            <ac:spMk id="2" creationId="{4B3F2211-D8A6-4AC7-A5AC-B56BC72BE6BD}"/>
          </ac:spMkLst>
        </pc:spChg>
        <pc:spChg chg="mod">
          <ac:chgData name="Tilly" userId="28eb7356-61dc-48ef-8408-7c21dafef33f" providerId="ADAL" clId="{8162F7AE-D2A0-490D-8222-6C7218A9311C}" dt="2021-09-22T18:58:18.238" v="131" actId="27636"/>
          <ac:spMkLst>
            <pc:docMk/>
            <pc:sldMk cId="3511200697" sldId="403"/>
            <ac:spMk id="3" creationId="{DF7A7234-F378-4908-8F4A-B6A54BF044EF}"/>
          </ac:spMkLst>
        </pc:spChg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2554002087" sldId="404"/>
        </pc:sldMkLst>
      </pc:sldChg>
      <pc:sldChg chg="del">
        <pc:chgData name="Tilly" userId="28eb7356-61dc-48ef-8408-7c21dafef33f" providerId="ADAL" clId="{8162F7AE-D2A0-490D-8222-6C7218A9311C}" dt="2021-09-22T18:53:37.185" v="0" actId="47"/>
        <pc:sldMkLst>
          <pc:docMk/>
          <pc:sldMk cId="977276098" sldId="405"/>
        </pc:sldMkLst>
      </pc:sldChg>
      <pc:sldChg chg="del">
        <pc:chgData name="Tilly" userId="28eb7356-61dc-48ef-8408-7c21dafef33f" providerId="ADAL" clId="{8162F7AE-D2A0-490D-8222-6C7218A9311C}" dt="2021-09-22T18:53:37.185" v="0" actId="47"/>
        <pc:sldMkLst>
          <pc:docMk/>
          <pc:sldMk cId="2413303764" sldId="406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2320083628" sldId="408"/>
        </pc:sldMkLst>
      </pc:sldChg>
      <pc:sldChg chg="del">
        <pc:chgData name="Tilly" userId="28eb7356-61dc-48ef-8408-7c21dafef33f" providerId="ADAL" clId="{8162F7AE-D2A0-490D-8222-6C7218A9311C}" dt="2021-09-22T18:57:31.865" v="129"/>
        <pc:sldMkLst>
          <pc:docMk/>
          <pc:sldMk cId="4257471883" sldId="409"/>
        </pc:sldMkLst>
      </pc:sldChg>
      <pc:sldChg chg="del">
        <pc:chgData name="Tilly" userId="28eb7356-61dc-48ef-8408-7c21dafef33f" providerId="ADAL" clId="{8162F7AE-D2A0-490D-8222-6C7218A9311C}" dt="2021-09-22T18:53:37.185" v="0" actId="47"/>
        <pc:sldMkLst>
          <pc:docMk/>
          <pc:sldMk cId="2672868486" sldId="410"/>
        </pc:sldMkLst>
      </pc:sldChg>
      <pc:sldChg chg="del">
        <pc:chgData name="Tilly" userId="28eb7356-61dc-48ef-8408-7c21dafef33f" providerId="ADAL" clId="{8162F7AE-D2A0-490D-8222-6C7218A9311C}" dt="2021-09-22T18:53:37.185" v="0" actId="47"/>
        <pc:sldMkLst>
          <pc:docMk/>
          <pc:sldMk cId="2163029" sldId="411"/>
        </pc:sldMkLst>
      </pc:sldChg>
      <pc:sldChg chg="del">
        <pc:chgData name="Tilly" userId="28eb7356-61dc-48ef-8408-7c21dafef33f" providerId="ADAL" clId="{8162F7AE-D2A0-490D-8222-6C7218A9311C}" dt="2021-09-22T18:53:37.185" v="0" actId="47"/>
        <pc:sldMkLst>
          <pc:docMk/>
          <pc:sldMk cId="2865639690" sldId="423"/>
        </pc:sldMkLst>
      </pc:sldChg>
      <pc:sldChg chg="del">
        <pc:chgData name="Tilly" userId="28eb7356-61dc-48ef-8408-7c21dafef33f" providerId="ADAL" clId="{8162F7AE-D2A0-490D-8222-6C7218A9311C}" dt="2021-09-22T18:53:37.185" v="0" actId="47"/>
        <pc:sldMkLst>
          <pc:docMk/>
          <pc:sldMk cId="2026117932" sldId="424"/>
        </pc:sldMkLst>
      </pc:sldChg>
      <pc:sldChg chg="del">
        <pc:chgData name="Tilly" userId="28eb7356-61dc-48ef-8408-7c21dafef33f" providerId="ADAL" clId="{8162F7AE-D2A0-490D-8222-6C7218A9311C}" dt="2021-09-22T18:53:37.185" v="0" actId="47"/>
        <pc:sldMkLst>
          <pc:docMk/>
          <pc:sldMk cId="2349504657" sldId="425"/>
        </pc:sldMkLst>
      </pc:sldChg>
      <pc:sldChg chg="del">
        <pc:chgData name="Tilly" userId="28eb7356-61dc-48ef-8408-7c21dafef33f" providerId="ADAL" clId="{8162F7AE-D2A0-490D-8222-6C7218A9311C}" dt="2021-09-22T18:53:37.185" v="0" actId="47"/>
        <pc:sldMkLst>
          <pc:docMk/>
          <pc:sldMk cId="531594401" sldId="426"/>
        </pc:sldMkLst>
      </pc:sldChg>
      <pc:sldChg chg="del">
        <pc:chgData name="Tilly" userId="28eb7356-61dc-48ef-8408-7c21dafef33f" providerId="ADAL" clId="{8162F7AE-D2A0-490D-8222-6C7218A9311C}" dt="2021-09-22T18:53:37.185" v="0" actId="47"/>
        <pc:sldMkLst>
          <pc:docMk/>
          <pc:sldMk cId="4039738917" sldId="427"/>
        </pc:sldMkLst>
      </pc:sldChg>
      <pc:sldChg chg="del">
        <pc:chgData name="Tilly" userId="28eb7356-61dc-48ef-8408-7c21dafef33f" providerId="ADAL" clId="{8162F7AE-D2A0-490D-8222-6C7218A9311C}" dt="2021-09-22T18:53:37.185" v="0" actId="47"/>
        <pc:sldMkLst>
          <pc:docMk/>
          <pc:sldMk cId="416887514" sldId="428"/>
        </pc:sldMkLst>
      </pc:sldChg>
      <pc:sldChg chg="del">
        <pc:chgData name="Tilly" userId="28eb7356-61dc-48ef-8408-7c21dafef33f" providerId="ADAL" clId="{8162F7AE-D2A0-490D-8222-6C7218A9311C}" dt="2021-09-22T18:53:37.185" v="0" actId="47"/>
        <pc:sldMkLst>
          <pc:docMk/>
          <pc:sldMk cId="3540450910" sldId="429"/>
        </pc:sldMkLst>
      </pc:sldChg>
      <pc:sldChg chg="del">
        <pc:chgData name="Tilly" userId="28eb7356-61dc-48ef-8408-7c21dafef33f" providerId="ADAL" clId="{8162F7AE-D2A0-490D-8222-6C7218A9311C}" dt="2021-09-22T18:53:37.185" v="0" actId="47"/>
        <pc:sldMkLst>
          <pc:docMk/>
          <pc:sldMk cId="2856939384" sldId="430"/>
        </pc:sldMkLst>
      </pc:sldChg>
      <pc:sldChg chg="del">
        <pc:chgData name="Tilly" userId="28eb7356-61dc-48ef-8408-7c21dafef33f" providerId="ADAL" clId="{8162F7AE-D2A0-490D-8222-6C7218A9311C}" dt="2021-09-22T18:53:37.185" v="0" actId="47"/>
        <pc:sldMkLst>
          <pc:docMk/>
          <pc:sldMk cId="147190180" sldId="431"/>
        </pc:sldMkLst>
      </pc:sldChg>
      <pc:sldChg chg="del">
        <pc:chgData name="Tilly" userId="28eb7356-61dc-48ef-8408-7c21dafef33f" providerId="ADAL" clId="{8162F7AE-D2A0-490D-8222-6C7218A9311C}" dt="2021-09-22T18:53:37.185" v="0" actId="47"/>
        <pc:sldMkLst>
          <pc:docMk/>
          <pc:sldMk cId="1113149744" sldId="432"/>
        </pc:sldMkLst>
      </pc:sldChg>
      <pc:sldMasterChg chg="del delSldLayout">
        <pc:chgData name="Tilly" userId="28eb7356-61dc-48ef-8408-7c21dafef33f" providerId="ADAL" clId="{8162F7AE-D2A0-490D-8222-6C7218A9311C}" dt="2021-09-22T18:53:37.185" v="0" actId="47"/>
        <pc:sldMasterMkLst>
          <pc:docMk/>
          <pc:sldMasterMk cId="1604243386" sldId="2147483648"/>
        </pc:sldMasterMkLst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1604243386" sldId="2147483648"/>
            <pc:sldLayoutMk cId="4153298419" sldId="2147483649"/>
          </pc:sldLayoutMkLst>
        </pc:sldLayoutChg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1604243386" sldId="2147483648"/>
            <pc:sldLayoutMk cId="3290720130" sldId="2147483650"/>
          </pc:sldLayoutMkLst>
        </pc:sldLayoutChg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1604243386" sldId="2147483648"/>
            <pc:sldLayoutMk cId="3327790972" sldId="2147483651"/>
          </pc:sldLayoutMkLst>
        </pc:sldLayoutChg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1604243386" sldId="2147483648"/>
            <pc:sldLayoutMk cId="2406914156" sldId="2147483652"/>
          </pc:sldLayoutMkLst>
        </pc:sldLayoutChg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1604243386" sldId="2147483648"/>
            <pc:sldLayoutMk cId="2166871930" sldId="2147483653"/>
          </pc:sldLayoutMkLst>
        </pc:sldLayoutChg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1604243386" sldId="2147483648"/>
            <pc:sldLayoutMk cId="250768793" sldId="2147483654"/>
          </pc:sldLayoutMkLst>
        </pc:sldLayoutChg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1604243386" sldId="2147483648"/>
            <pc:sldLayoutMk cId="3901464677" sldId="2147483655"/>
          </pc:sldLayoutMkLst>
        </pc:sldLayoutChg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1604243386" sldId="2147483648"/>
            <pc:sldLayoutMk cId="2342765965" sldId="2147483656"/>
          </pc:sldLayoutMkLst>
        </pc:sldLayoutChg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1604243386" sldId="2147483648"/>
            <pc:sldLayoutMk cId="3491055961" sldId="2147483657"/>
          </pc:sldLayoutMkLst>
        </pc:sldLayoutChg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1604243386" sldId="2147483648"/>
            <pc:sldLayoutMk cId="2947175405" sldId="2147483658"/>
          </pc:sldLayoutMkLst>
        </pc:sldLayoutChg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1604243386" sldId="2147483648"/>
            <pc:sldLayoutMk cId="696844568" sldId="2147483659"/>
          </pc:sldLayoutMkLst>
        </pc:sldLayoutChg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1604243386" sldId="2147483648"/>
            <pc:sldLayoutMk cId="3239910430" sldId="2147483684"/>
          </pc:sldLayoutMkLst>
        </pc:sldLayoutChg>
      </pc:sldMasterChg>
      <pc:sldMasterChg chg="del delSldLayout">
        <pc:chgData name="Tilly" userId="28eb7356-61dc-48ef-8408-7c21dafef33f" providerId="ADAL" clId="{8162F7AE-D2A0-490D-8222-6C7218A9311C}" dt="2021-09-22T18:53:37.185" v="0" actId="47"/>
        <pc:sldMasterMkLst>
          <pc:docMk/>
          <pc:sldMasterMk cId="2559753171" sldId="2147483672"/>
        </pc:sldMasterMkLst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2559753171" sldId="2147483672"/>
            <pc:sldLayoutMk cId="4178030048" sldId="2147483673"/>
          </pc:sldLayoutMkLst>
        </pc:sldLayoutChg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2559753171" sldId="2147483672"/>
            <pc:sldLayoutMk cId="4245672108" sldId="2147483674"/>
          </pc:sldLayoutMkLst>
        </pc:sldLayoutChg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2559753171" sldId="2147483672"/>
            <pc:sldLayoutMk cId="4271004616" sldId="2147483675"/>
          </pc:sldLayoutMkLst>
        </pc:sldLayoutChg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2559753171" sldId="2147483672"/>
            <pc:sldLayoutMk cId="3513953250" sldId="2147483676"/>
          </pc:sldLayoutMkLst>
        </pc:sldLayoutChg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2559753171" sldId="2147483672"/>
            <pc:sldLayoutMk cId="532672039" sldId="2147483677"/>
          </pc:sldLayoutMkLst>
        </pc:sldLayoutChg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2559753171" sldId="2147483672"/>
            <pc:sldLayoutMk cId="4200291692" sldId="2147483678"/>
          </pc:sldLayoutMkLst>
        </pc:sldLayoutChg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2559753171" sldId="2147483672"/>
            <pc:sldLayoutMk cId="2926268671" sldId="2147483679"/>
          </pc:sldLayoutMkLst>
        </pc:sldLayoutChg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2559753171" sldId="2147483672"/>
            <pc:sldLayoutMk cId="2267302170" sldId="2147483680"/>
          </pc:sldLayoutMkLst>
        </pc:sldLayoutChg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2559753171" sldId="2147483672"/>
            <pc:sldLayoutMk cId="2519774589" sldId="2147483681"/>
          </pc:sldLayoutMkLst>
        </pc:sldLayoutChg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2559753171" sldId="2147483672"/>
            <pc:sldLayoutMk cId="2742883525" sldId="2147483682"/>
          </pc:sldLayoutMkLst>
        </pc:sldLayoutChg>
        <pc:sldLayoutChg chg="del">
          <pc:chgData name="Tilly" userId="28eb7356-61dc-48ef-8408-7c21dafef33f" providerId="ADAL" clId="{8162F7AE-D2A0-490D-8222-6C7218A9311C}" dt="2021-09-22T18:53:37.185" v="0" actId="47"/>
          <pc:sldLayoutMkLst>
            <pc:docMk/>
            <pc:sldMasterMk cId="2559753171" sldId="2147483672"/>
            <pc:sldLayoutMk cId="2711409906" sldId="2147483683"/>
          </pc:sldLayoutMkLst>
        </pc:sldLayoutChg>
      </pc:sldMasterChg>
    </pc:docChg>
  </pc:docChgLst>
  <pc:docChgLst>
    <pc:chgData name="Tilly Paz" userId="28eb7356-61dc-48ef-8408-7c21dafef33f" providerId="ADAL" clId="{8162F7AE-D2A0-490D-8222-6C7218A9311C}"/>
    <pc:docChg chg="custSel addSld delSld modSld sldOrd delMainMaster">
      <pc:chgData name="Tilly Paz" userId="28eb7356-61dc-48ef-8408-7c21dafef33f" providerId="ADAL" clId="{8162F7AE-D2A0-490D-8222-6C7218A9311C}" dt="2021-10-11T11:17:50.246" v="1922" actId="20577"/>
      <pc:docMkLst>
        <pc:docMk/>
      </pc:docMkLst>
      <pc:sldChg chg="del">
        <pc:chgData name="Tilly Paz" userId="28eb7356-61dc-48ef-8408-7c21dafef33f" providerId="ADAL" clId="{8162F7AE-D2A0-490D-8222-6C7218A9311C}" dt="2021-10-07T13:28:45.802" v="18" actId="47"/>
        <pc:sldMkLst>
          <pc:docMk/>
          <pc:sldMk cId="4062857165" sldId="256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739685458" sldId="257"/>
        </pc:sldMkLst>
      </pc:sldChg>
      <pc:sldChg chg="del">
        <pc:chgData name="Tilly Paz" userId="28eb7356-61dc-48ef-8408-7c21dafef33f" providerId="ADAL" clId="{8162F7AE-D2A0-490D-8222-6C7218A9311C}" dt="2021-10-08T15:50:24.191" v="40" actId="47"/>
        <pc:sldMkLst>
          <pc:docMk/>
          <pc:sldMk cId="4232261119" sldId="258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1154062300" sldId="259"/>
        </pc:sldMkLst>
      </pc:sldChg>
      <pc:sldChg chg="del">
        <pc:chgData name="Tilly Paz" userId="28eb7356-61dc-48ef-8408-7c21dafef33f" providerId="ADAL" clId="{8162F7AE-D2A0-490D-8222-6C7218A9311C}" dt="2021-10-07T13:40:29.804" v="31" actId="47"/>
        <pc:sldMkLst>
          <pc:docMk/>
          <pc:sldMk cId="3447901987" sldId="260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4067927385" sldId="262"/>
        </pc:sldMkLst>
      </pc:sldChg>
      <pc:sldChg chg="modSp mod">
        <pc:chgData name="Tilly Paz" userId="28eb7356-61dc-48ef-8408-7c21dafef33f" providerId="ADAL" clId="{8162F7AE-D2A0-490D-8222-6C7218A9311C}" dt="2021-10-11T11:17:50.246" v="1922" actId="20577"/>
        <pc:sldMkLst>
          <pc:docMk/>
          <pc:sldMk cId="3757704936" sldId="263"/>
        </pc:sldMkLst>
        <pc:spChg chg="mod">
          <ac:chgData name="Tilly Paz" userId="28eb7356-61dc-48ef-8408-7c21dafef33f" providerId="ADAL" clId="{8162F7AE-D2A0-490D-8222-6C7218A9311C}" dt="2021-10-11T11:17:50.246" v="1922" actId="20577"/>
          <ac:spMkLst>
            <pc:docMk/>
            <pc:sldMk cId="3757704936" sldId="263"/>
            <ac:spMk id="3" creationId="{37F96EB7-CDDC-434F-AD7A-D8D52DE4326C}"/>
          </ac:spMkLst>
        </pc:spChg>
      </pc:sldChg>
      <pc:sldChg chg="del">
        <pc:chgData name="Tilly Paz" userId="28eb7356-61dc-48ef-8408-7c21dafef33f" providerId="ADAL" clId="{8162F7AE-D2A0-490D-8222-6C7218A9311C}" dt="2021-10-07T13:41:39.528" v="32" actId="47"/>
        <pc:sldMkLst>
          <pc:docMk/>
          <pc:sldMk cId="3880349779" sldId="264"/>
        </pc:sldMkLst>
      </pc:sldChg>
      <pc:sldChg chg="del">
        <pc:chgData name="Tilly Paz" userId="28eb7356-61dc-48ef-8408-7c21dafef33f" providerId="ADAL" clId="{8162F7AE-D2A0-490D-8222-6C7218A9311C}" dt="2021-10-07T13:42:03.457" v="33" actId="47"/>
        <pc:sldMkLst>
          <pc:docMk/>
          <pc:sldMk cId="2763421724" sldId="265"/>
        </pc:sldMkLst>
      </pc:sldChg>
      <pc:sldChg chg="del">
        <pc:chgData name="Tilly Paz" userId="28eb7356-61dc-48ef-8408-7c21dafef33f" providerId="ADAL" clId="{8162F7AE-D2A0-490D-8222-6C7218A9311C}" dt="2021-10-07T13:42:30.314" v="34" actId="47"/>
        <pc:sldMkLst>
          <pc:docMk/>
          <pc:sldMk cId="2674468459" sldId="269"/>
        </pc:sldMkLst>
      </pc:sldChg>
      <pc:sldChg chg="addSp delSp modSp del mod">
        <pc:chgData name="Tilly Paz" userId="28eb7356-61dc-48ef-8408-7c21dafef33f" providerId="ADAL" clId="{8162F7AE-D2A0-490D-8222-6C7218A9311C}" dt="2021-10-11T09:41:10.538" v="1577" actId="47"/>
        <pc:sldMkLst>
          <pc:docMk/>
          <pc:sldMk cId="232493573" sldId="270"/>
        </pc:sldMkLst>
        <pc:spChg chg="mod">
          <ac:chgData name="Tilly Paz" userId="28eb7356-61dc-48ef-8408-7c21dafef33f" providerId="ADAL" clId="{8162F7AE-D2A0-490D-8222-6C7218A9311C}" dt="2021-10-09T07:39:08.259" v="1368" actId="26606"/>
          <ac:spMkLst>
            <pc:docMk/>
            <pc:sldMk cId="232493573" sldId="270"/>
            <ac:spMk id="2" creationId="{00000000-0000-0000-0000-000000000000}"/>
          </ac:spMkLst>
        </pc:spChg>
        <pc:spChg chg="mod">
          <ac:chgData name="Tilly Paz" userId="28eb7356-61dc-48ef-8408-7c21dafef33f" providerId="ADAL" clId="{8162F7AE-D2A0-490D-8222-6C7218A9311C}" dt="2021-10-09T07:39:08.259" v="1368" actId="26606"/>
          <ac:spMkLst>
            <pc:docMk/>
            <pc:sldMk cId="232493573" sldId="270"/>
            <ac:spMk id="3" creationId="{00000000-0000-0000-0000-000000000000}"/>
          </ac:spMkLst>
        </pc:spChg>
        <pc:spChg chg="del">
          <ac:chgData name="Tilly Paz" userId="28eb7356-61dc-48ef-8408-7c21dafef33f" providerId="ADAL" clId="{8162F7AE-D2A0-490D-8222-6C7218A9311C}" dt="2021-10-09T07:39:08.259" v="1368" actId="26606"/>
          <ac:spMkLst>
            <pc:docMk/>
            <pc:sldMk cId="232493573" sldId="270"/>
            <ac:spMk id="10" creationId="{DB304A14-32D0-4873-B914-423ED7B8DAFD}"/>
          </ac:spMkLst>
        </pc:spChg>
        <pc:spChg chg="del">
          <ac:chgData name="Tilly Paz" userId="28eb7356-61dc-48ef-8408-7c21dafef33f" providerId="ADAL" clId="{8162F7AE-D2A0-490D-8222-6C7218A9311C}" dt="2021-10-09T07:39:08.259" v="1368" actId="26606"/>
          <ac:spMkLst>
            <pc:docMk/>
            <pc:sldMk cId="232493573" sldId="270"/>
            <ac:spMk id="12" creationId="{1D460C86-854F-4FB3-ABC2-E823D8FEB9DB}"/>
          </ac:spMkLst>
        </pc:spChg>
        <pc:spChg chg="del">
          <ac:chgData name="Tilly Paz" userId="28eb7356-61dc-48ef-8408-7c21dafef33f" providerId="ADAL" clId="{8162F7AE-D2A0-490D-8222-6C7218A9311C}" dt="2021-10-09T07:39:08.259" v="1368" actId="26606"/>
          <ac:spMkLst>
            <pc:docMk/>
            <pc:sldMk cId="232493573" sldId="270"/>
            <ac:spMk id="14" creationId="{BB48116A-278A-4CC5-89D3-9DE8E8FF1245}"/>
          </ac:spMkLst>
        </pc:spChg>
        <pc:spChg chg="add">
          <ac:chgData name="Tilly Paz" userId="28eb7356-61dc-48ef-8408-7c21dafef33f" providerId="ADAL" clId="{8162F7AE-D2A0-490D-8222-6C7218A9311C}" dt="2021-10-09T07:39:08.259" v="1368" actId="26606"/>
          <ac:spMkLst>
            <pc:docMk/>
            <pc:sldMk cId="232493573" sldId="270"/>
            <ac:spMk id="19" creationId="{F13C74B1-5B17-4795-BED0-7140497B445A}"/>
          </ac:spMkLst>
        </pc:spChg>
        <pc:spChg chg="add">
          <ac:chgData name="Tilly Paz" userId="28eb7356-61dc-48ef-8408-7c21dafef33f" providerId="ADAL" clId="{8162F7AE-D2A0-490D-8222-6C7218A9311C}" dt="2021-10-09T07:39:08.259" v="1368" actId="26606"/>
          <ac:spMkLst>
            <pc:docMk/>
            <pc:sldMk cId="232493573" sldId="270"/>
            <ac:spMk id="21" creationId="{D4974D33-8DC5-464E-8C6D-BE58F0669C17}"/>
          </ac:spMkLst>
        </pc:spChg>
        <pc:picChg chg="mod">
          <ac:chgData name="Tilly Paz" userId="28eb7356-61dc-48ef-8408-7c21dafef33f" providerId="ADAL" clId="{8162F7AE-D2A0-490D-8222-6C7218A9311C}" dt="2021-10-09T07:39:08.259" v="1368" actId="26606"/>
          <ac:picMkLst>
            <pc:docMk/>
            <pc:sldMk cId="232493573" sldId="270"/>
            <ac:picMk id="5" creationId="{00000000-0000-0000-0000-000000000000}"/>
          </ac:picMkLst>
        </pc:picChg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748851394" sldId="273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3420725401" sldId="275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560850579" sldId="276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4230704958" sldId="277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93466630" sldId="278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337384965" sldId="279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147342029" sldId="280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1345432510" sldId="281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905153183" sldId="282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3415270236" sldId="283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85503096" sldId="284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007611810" sldId="285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1314112624" sldId="286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1848804369" sldId="287"/>
        </pc:sldMkLst>
      </pc:sldChg>
      <pc:sldChg chg="del">
        <pc:chgData name="Tilly Paz" userId="28eb7356-61dc-48ef-8408-7c21dafef33f" providerId="ADAL" clId="{8162F7AE-D2A0-490D-8222-6C7218A9311C}" dt="2021-10-09T05:46:07.899" v="311" actId="47"/>
        <pc:sldMkLst>
          <pc:docMk/>
          <pc:sldMk cId="1427768800" sldId="290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832088128" sldId="291"/>
        </pc:sldMkLst>
      </pc:sldChg>
      <pc:sldChg chg="del">
        <pc:chgData name="Tilly Paz" userId="28eb7356-61dc-48ef-8408-7c21dafef33f" providerId="ADAL" clId="{8162F7AE-D2A0-490D-8222-6C7218A9311C}" dt="2021-10-07T13:33:19.223" v="27" actId="47"/>
        <pc:sldMkLst>
          <pc:docMk/>
          <pc:sldMk cId="3041582867" sldId="292"/>
        </pc:sldMkLst>
      </pc:sldChg>
      <pc:sldChg chg="del">
        <pc:chgData name="Tilly Paz" userId="28eb7356-61dc-48ef-8408-7c21dafef33f" providerId="ADAL" clId="{8162F7AE-D2A0-490D-8222-6C7218A9311C}" dt="2021-10-09T06:04:14.890" v="883" actId="47"/>
        <pc:sldMkLst>
          <pc:docMk/>
          <pc:sldMk cId="2809460051" sldId="293"/>
        </pc:sldMkLst>
      </pc:sldChg>
      <pc:sldChg chg="del">
        <pc:chgData name="Tilly Paz" userId="28eb7356-61dc-48ef-8408-7c21dafef33f" providerId="ADAL" clId="{8162F7AE-D2A0-490D-8222-6C7218A9311C}" dt="2021-10-07T13:35:36.959" v="29" actId="47"/>
        <pc:sldMkLst>
          <pc:docMk/>
          <pc:sldMk cId="3641544637" sldId="295"/>
        </pc:sldMkLst>
      </pc:sldChg>
      <pc:sldChg chg="del">
        <pc:chgData name="Tilly Paz" userId="28eb7356-61dc-48ef-8408-7c21dafef33f" providerId="ADAL" clId="{8162F7AE-D2A0-490D-8222-6C7218A9311C}" dt="2021-10-07T13:35:20.862" v="28" actId="47"/>
        <pc:sldMkLst>
          <pc:docMk/>
          <pc:sldMk cId="2319846969" sldId="296"/>
        </pc:sldMkLst>
      </pc:sldChg>
      <pc:sldChg chg="del">
        <pc:chgData name="Tilly Paz" userId="28eb7356-61dc-48ef-8408-7c21dafef33f" providerId="ADAL" clId="{8162F7AE-D2A0-490D-8222-6C7218A9311C}" dt="2021-10-07T13:30:37.348" v="25" actId="47"/>
        <pc:sldMkLst>
          <pc:docMk/>
          <pc:sldMk cId="3244577847" sldId="299"/>
        </pc:sldMkLst>
      </pc:sldChg>
      <pc:sldChg chg="modSp del mod">
        <pc:chgData name="Tilly Paz" userId="28eb7356-61dc-48ef-8408-7c21dafef33f" providerId="ADAL" clId="{8162F7AE-D2A0-490D-8222-6C7218A9311C}" dt="2021-10-09T05:53:31.035" v="860" actId="47"/>
        <pc:sldMkLst>
          <pc:docMk/>
          <pc:sldMk cId="4078441037" sldId="300"/>
        </pc:sldMkLst>
        <pc:picChg chg="mod">
          <ac:chgData name="Tilly Paz" userId="28eb7356-61dc-48ef-8408-7c21dafef33f" providerId="ADAL" clId="{8162F7AE-D2A0-490D-8222-6C7218A9311C}" dt="2021-10-09T05:52:50.580" v="856" actId="1076"/>
          <ac:picMkLst>
            <pc:docMk/>
            <pc:sldMk cId="4078441037" sldId="300"/>
            <ac:picMk id="4" creationId="{00000000-0000-0000-0000-000000000000}"/>
          </ac:picMkLst>
        </pc:picChg>
      </pc:sldChg>
      <pc:sldChg chg="del">
        <pc:chgData name="Tilly Paz" userId="28eb7356-61dc-48ef-8408-7c21dafef33f" providerId="ADAL" clId="{8162F7AE-D2A0-490D-8222-6C7218A9311C}" dt="2021-10-07T13:31:37.289" v="26" actId="47"/>
        <pc:sldMkLst>
          <pc:docMk/>
          <pc:sldMk cId="3187924843" sldId="302"/>
        </pc:sldMkLst>
      </pc:sldChg>
      <pc:sldChg chg="del">
        <pc:chgData name="Tilly Paz" userId="28eb7356-61dc-48ef-8408-7c21dafef33f" providerId="ADAL" clId="{8162F7AE-D2A0-490D-8222-6C7218A9311C}" dt="2021-10-09T05:53:33.024" v="861" actId="47"/>
        <pc:sldMkLst>
          <pc:docMk/>
          <pc:sldMk cId="3799045440" sldId="303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3332369666" sldId="304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714892578" sldId="305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940108506" sldId="306"/>
        </pc:sldMkLst>
      </pc:sldChg>
      <pc:sldChg chg="addSp delSp modSp del mod">
        <pc:chgData name="Tilly Paz" userId="28eb7356-61dc-48ef-8408-7c21dafef33f" providerId="ADAL" clId="{8162F7AE-D2A0-490D-8222-6C7218A9311C}" dt="2021-10-11T09:41:10.538" v="1577" actId="47"/>
        <pc:sldMkLst>
          <pc:docMk/>
          <pc:sldMk cId="659431062" sldId="307"/>
        </pc:sldMkLst>
        <pc:spChg chg="mod">
          <ac:chgData name="Tilly Paz" userId="28eb7356-61dc-48ef-8408-7c21dafef33f" providerId="ADAL" clId="{8162F7AE-D2A0-490D-8222-6C7218A9311C}" dt="2021-10-09T07:39:32.581" v="1369" actId="26606"/>
          <ac:spMkLst>
            <pc:docMk/>
            <pc:sldMk cId="659431062" sldId="307"/>
            <ac:spMk id="2" creationId="{00000000-0000-0000-0000-000000000000}"/>
          </ac:spMkLst>
        </pc:spChg>
        <pc:spChg chg="mod">
          <ac:chgData name="Tilly Paz" userId="28eb7356-61dc-48ef-8408-7c21dafef33f" providerId="ADAL" clId="{8162F7AE-D2A0-490D-8222-6C7218A9311C}" dt="2021-10-09T07:39:32.581" v="1369" actId="26606"/>
          <ac:spMkLst>
            <pc:docMk/>
            <pc:sldMk cId="659431062" sldId="307"/>
            <ac:spMk id="3" creationId="{00000000-0000-0000-0000-000000000000}"/>
          </ac:spMkLst>
        </pc:spChg>
        <pc:spChg chg="del">
          <ac:chgData name="Tilly Paz" userId="28eb7356-61dc-48ef-8408-7c21dafef33f" providerId="ADAL" clId="{8162F7AE-D2A0-490D-8222-6C7218A9311C}" dt="2021-10-09T07:39:32.581" v="1369" actId="26606"/>
          <ac:spMkLst>
            <pc:docMk/>
            <pc:sldMk cId="659431062" sldId="307"/>
            <ac:spMk id="7" creationId="{AFA67CD3-AB4E-4A7A-BEB8-53C445D8C44E}"/>
          </ac:spMkLst>
        </pc:spChg>
        <pc:spChg chg="del">
          <ac:chgData name="Tilly Paz" userId="28eb7356-61dc-48ef-8408-7c21dafef33f" providerId="ADAL" clId="{8162F7AE-D2A0-490D-8222-6C7218A9311C}" dt="2021-10-09T07:39:32.581" v="1369" actId="26606"/>
          <ac:spMkLst>
            <pc:docMk/>
            <pc:sldMk cId="659431062" sldId="307"/>
            <ac:spMk id="14" creationId="{339C8D78-A644-462F-B674-F440635E5353}"/>
          </ac:spMkLst>
        </pc:spChg>
        <pc:spChg chg="add">
          <ac:chgData name="Tilly Paz" userId="28eb7356-61dc-48ef-8408-7c21dafef33f" providerId="ADAL" clId="{8162F7AE-D2A0-490D-8222-6C7218A9311C}" dt="2021-10-09T07:39:32.581" v="1369" actId="26606"/>
          <ac:spMkLst>
            <pc:docMk/>
            <pc:sldMk cId="659431062" sldId="307"/>
            <ac:spMk id="19" creationId="{743AA782-23D1-4521-8CAD-47662984AA08}"/>
          </ac:spMkLst>
        </pc:spChg>
        <pc:spChg chg="add">
          <ac:chgData name="Tilly Paz" userId="28eb7356-61dc-48ef-8408-7c21dafef33f" providerId="ADAL" clId="{8162F7AE-D2A0-490D-8222-6C7218A9311C}" dt="2021-10-09T07:39:32.581" v="1369" actId="26606"/>
          <ac:spMkLst>
            <pc:docMk/>
            <pc:sldMk cId="659431062" sldId="307"/>
            <ac:spMk id="21" creationId="{71877DBC-BB60-40F0-AC93-2ACDBAAE60CE}"/>
          </ac:spMkLst>
        </pc:spChg>
        <pc:picChg chg="mod ord">
          <ac:chgData name="Tilly Paz" userId="28eb7356-61dc-48ef-8408-7c21dafef33f" providerId="ADAL" clId="{8162F7AE-D2A0-490D-8222-6C7218A9311C}" dt="2021-10-09T07:39:32.581" v="1369" actId="26606"/>
          <ac:picMkLst>
            <pc:docMk/>
            <pc:sldMk cId="659431062" sldId="307"/>
            <ac:picMk id="5" creationId="{00000000-0000-0000-0000-000000000000}"/>
          </ac:picMkLst>
        </pc:picChg>
        <pc:picChg chg="del">
          <ac:chgData name="Tilly Paz" userId="28eb7356-61dc-48ef-8408-7c21dafef33f" providerId="ADAL" clId="{8162F7AE-D2A0-490D-8222-6C7218A9311C}" dt="2021-10-09T07:39:32.581" v="1369" actId="26606"/>
          <ac:picMkLst>
            <pc:docMk/>
            <pc:sldMk cId="659431062" sldId="307"/>
            <ac:picMk id="12" creationId="{07CF545F-9C2E-4446-97CD-AD92990C2B68}"/>
          </ac:picMkLst>
        </pc:picChg>
      </pc:sldChg>
      <pc:sldChg chg="addSp delSp modSp del mod">
        <pc:chgData name="Tilly Paz" userId="28eb7356-61dc-48ef-8408-7c21dafef33f" providerId="ADAL" clId="{8162F7AE-D2A0-490D-8222-6C7218A9311C}" dt="2021-10-11T09:41:10.538" v="1577" actId="47"/>
        <pc:sldMkLst>
          <pc:docMk/>
          <pc:sldMk cId="1493384022" sldId="308"/>
        </pc:sldMkLst>
        <pc:spChg chg="mod">
          <ac:chgData name="Tilly Paz" userId="28eb7356-61dc-48ef-8408-7c21dafef33f" providerId="ADAL" clId="{8162F7AE-D2A0-490D-8222-6C7218A9311C}" dt="2021-10-09T07:39:43.482" v="1370" actId="26606"/>
          <ac:spMkLst>
            <pc:docMk/>
            <pc:sldMk cId="1493384022" sldId="308"/>
            <ac:spMk id="2" creationId="{00000000-0000-0000-0000-000000000000}"/>
          </ac:spMkLst>
        </pc:spChg>
        <pc:spChg chg="mod">
          <ac:chgData name="Tilly Paz" userId="28eb7356-61dc-48ef-8408-7c21dafef33f" providerId="ADAL" clId="{8162F7AE-D2A0-490D-8222-6C7218A9311C}" dt="2021-10-09T07:39:43.482" v="1370" actId="26606"/>
          <ac:spMkLst>
            <pc:docMk/>
            <pc:sldMk cId="1493384022" sldId="308"/>
            <ac:spMk id="3" creationId="{00000000-0000-0000-0000-000000000000}"/>
          </ac:spMkLst>
        </pc:spChg>
        <pc:spChg chg="del">
          <ac:chgData name="Tilly Paz" userId="28eb7356-61dc-48ef-8408-7c21dafef33f" providerId="ADAL" clId="{8162F7AE-D2A0-490D-8222-6C7218A9311C}" dt="2021-10-09T07:39:43.482" v="1370" actId="26606"/>
          <ac:spMkLst>
            <pc:docMk/>
            <pc:sldMk cId="1493384022" sldId="308"/>
            <ac:spMk id="11" creationId="{231BF440-39FA-4087-84CC-2EEC0BBDAF29}"/>
          </ac:spMkLst>
        </pc:spChg>
        <pc:spChg chg="del">
          <ac:chgData name="Tilly Paz" userId="28eb7356-61dc-48ef-8408-7c21dafef33f" providerId="ADAL" clId="{8162F7AE-D2A0-490D-8222-6C7218A9311C}" dt="2021-10-09T07:39:43.482" v="1370" actId="26606"/>
          <ac:spMkLst>
            <pc:docMk/>
            <pc:sldMk cId="1493384022" sldId="308"/>
            <ac:spMk id="13" creationId="{F04E4CBA-303B-48BD-8451-C2701CB0EEBF}"/>
          </ac:spMkLst>
        </pc:spChg>
        <pc:spChg chg="del">
          <ac:chgData name="Tilly Paz" userId="28eb7356-61dc-48ef-8408-7c21dafef33f" providerId="ADAL" clId="{8162F7AE-D2A0-490D-8222-6C7218A9311C}" dt="2021-10-09T07:39:43.482" v="1370" actId="26606"/>
          <ac:spMkLst>
            <pc:docMk/>
            <pc:sldMk cId="1493384022" sldId="308"/>
            <ac:spMk id="15" creationId="{F6CA58B3-AFCC-4A40-9882-50D5080879B0}"/>
          </ac:spMkLst>
        </pc:spChg>
        <pc:spChg chg="del">
          <ac:chgData name="Tilly Paz" userId="28eb7356-61dc-48ef-8408-7c21dafef33f" providerId="ADAL" clId="{8162F7AE-D2A0-490D-8222-6C7218A9311C}" dt="2021-10-09T07:39:43.482" v="1370" actId="26606"/>
          <ac:spMkLst>
            <pc:docMk/>
            <pc:sldMk cId="1493384022" sldId="308"/>
            <ac:spMk id="17" creationId="{75C56826-D4E5-42ED-8529-079651CB3005}"/>
          </ac:spMkLst>
        </pc:spChg>
        <pc:spChg chg="del">
          <ac:chgData name="Tilly Paz" userId="28eb7356-61dc-48ef-8408-7c21dafef33f" providerId="ADAL" clId="{8162F7AE-D2A0-490D-8222-6C7218A9311C}" dt="2021-10-09T07:39:43.482" v="1370" actId="26606"/>
          <ac:spMkLst>
            <pc:docMk/>
            <pc:sldMk cId="1493384022" sldId="308"/>
            <ac:spMk id="19" creationId="{82095FCE-EF05-4443-B97A-85DEE3A5CA17}"/>
          </ac:spMkLst>
        </pc:spChg>
        <pc:spChg chg="del">
          <ac:chgData name="Tilly Paz" userId="28eb7356-61dc-48ef-8408-7c21dafef33f" providerId="ADAL" clId="{8162F7AE-D2A0-490D-8222-6C7218A9311C}" dt="2021-10-09T07:39:43.482" v="1370" actId="26606"/>
          <ac:spMkLst>
            <pc:docMk/>
            <pc:sldMk cId="1493384022" sldId="308"/>
            <ac:spMk id="21" creationId="{CA00AE6B-AA30-4CF8-BA6F-339B780AD76C}"/>
          </ac:spMkLst>
        </pc:spChg>
        <pc:spChg chg="add">
          <ac:chgData name="Tilly Paz" userId="28eb7356-61dc-48ef-8408-7c21dafef33f" providerId="ADAL" clId="{8162F7AE-D2A0-490D-8222-6C7218A9311C}" dt="2021-10-09T07:39:43.482" v="1370" actId="26606"/>
          <ac:spMkLst>
            <pc:docMk/>
            <pc:sldMk cId="1493384022" sldId="308"/>
            <ac:spMk id="26" creationId="{352BEC0E-22F8-46D0-9632-375DB541B06C}"/>
          </ac:spMkLst>
        </pc:spChg>
        <pc:spChg chg="add">
          <ac:chgData name="Tilly Paz" userId="28eb7356-61dc-48ef-8408-7c21dafef33f" providerId="ADAL" clId="{8162F7AE-D2A0-490D-8222-6C7218A9311C}" dt="2021-10-09T07:39:43.482" v="1370" actId="26606"/>
          <ac:spMkLst>
            <pc:docMk/>
            <pc:sldMk cId="1493384022" sldId="308"/>
            <ac:spMk id="28" creationId="{3FCFB1DE-0B7E-48CC-BA90-B2AB0889F9D6}"/>
          </ac:spMkLst>
        </pc:spChg>
        <pc:picChg chg="mod ord">
          <ac:chgData name="Tilly Paz" userId="28eb7356-61dc-48ef-8408-7c21dafef33f" providerId="ADAL" clId="{8162F7AE-D2A0-490D-8222-6C7218A9311C}" dt="2021-10-09T07:39:43.482" v="1370" actId="26606"/>
          <ac:picMkLst>
            <pc:docMk/>
            <pc:sldMk cId="1493384022" sldId="308"/>
            <ac:picMk id="5" creationId="{00000000-0000-0000-0000-000000000000}"/>
          </ac:picMkLst>
        </pc:picChg>
        <pc:picChg chg="mod ord">
          <ac:chgData name="Tilly Paz" userId="28eb7356-61dc-48ef-8408-7c21dafef33f" providerId="ADAL" clId="{8162F7AE-D2A0-490D-8222-6C7218A9311C}" dt="2021-10-09T07:39:43.482" v="1370" actId="26606"/>
          <ac:picMkLst>
            <pc:docMk/>
            <pc:sldMk cId="1493384022" sldId="308"/>
            <ac:picMk id="6" creationId="{00000000-0000-0000-0000-000000000000}"/>
          </ac:picMkLst>
        </pc:picChg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3920398581" sldId="309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336521009" sldId="310"/>
        </pc:sldMkLst>
      </pc:sldChg>
      <pc:sldChg chg="modSp mod">
        <pc:chgData name="Tilly Paz" userId="28eb7356-61dc-48ef-8408-7c21dafef33f" providerId="ADAL" clId="{8162F7AE-D2A0-490D-8222-6C7218A9311C}" dt="2021-10-09T05:43:53.479" v="48" actId="20577"/>
        <pc:sldMkLst>
          <pc:docMk/>
          <pc:sldMk cId="1840546378" sldId="311"/>
        </pc:sldMkLst>
        <pc:spChg chg="mod">
          <ac:chgData name="Tilly Paz" userId="28eb7356-61dc-48ef-8408-7c21dafef33f" providerId="ADAL" clId="{8162F7AE-D2A0-490D-8222-6C7218A9311C}" dt="2021-10-09T05:43:53.479" v="48" actId="20577"/>
          <ac:spMkLst>
            <pc:docMk/>
            <pc:sldMk cId="1840546378" sldId="311"/>
            <ac:spMk id="3" creationId="{E312F808-9362-4B5E-8543-50549AD79957}"/>
          </ac:spMkLst>
        </pc:spChg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3324380266" sldId="312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343111087" sldId="313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1086839660" sldId="314"/>
        </pc:sldMkLst>
      </pc:sldChg>
      <pc:sldChg chg="del">
        <pc:chgData name="Tilly Paz" userId="28eb7356-61dc-48ef-8408-7c21dafef33f" providerId="ADAL" clId="{8162F7AE-D2A0-490D-8222-6C7218A9311C}" dt="2021-10-09T06:04:36.663" v="885" actId="47"/>
        <pc:sldMkLst>
          <pc:docMk/>
          <pc:sldMk cId="0" sldId="321"/>
        </pc:sldMkLst>
      </pc:sldChg>
      <pc:sldChg chg="modSp mod">
        <pc:chgData name="Tilly Paz" userId="28eb7356-61dc-48ef-8408-7c21dafef33f" providerId="ADAL" clId="{8162F7AE-D2A0-490D-8222-6C7218A9311C}" dt="2021-10-11T09:59:30.202" v="1731" actId="20577"/>
        <pc:sldMkLst>
          <pc:docMk/>
          <pc:sldMk cId="1028867817" sldId="323"/>
        </pc:sldMkLst>
        <pc:spChg chg="mod">
          <ac:chgData name="Tilly Paz" userId="28eb7356-61dc-48ef-8408-7c21dafef33f" providerId="ADAL" clId="{8162F7AE-D2A0-490D-8222-6C7218A9311C}" dt="2021-10-11T09:59:30.202" v="1731" actId="20577"/>
          <ac:spMkLst>
            <pc:docMk/>
            <pc:sldMk cId="1028867817" sldId="323"/>
            <ac:spMk id="3" creationId="{00000000-0000-0000-0000-000000000000}"/>
          </ac:spMkLst>
        </pc:spChg>
      </pc:sldChg>
      <pc:sldChg chg="del">
        <pc:chgData name="Tilly Paz" userId="28eb7356-61dc-48ef-8408-7c21dafef33f" providerId="ADAL" clId="{8162F7AE-D2A0-490D-8222-6C7218A9311C}" dt="2021-10-09T05:45:11.888" v="306" actId="47"/>
        <pc:sldMkLst>
          <pc:docMk/>
          <pc:sldMk cId="3140858230" sldId="324"/>
        </pc:sldMkLst>
      </pc:sldChg>
      <pc:sldChg chg="del">
        <pc:chgData name="Tilly Paz" userId="28eb7356-61dc-48ef-8408-7c21dafef33f" providerId="ADAL" clId="{8162F7AE-D2A0-490D-8222-6C7218A9311C}" dt="2021-10-07T13:43:23.196" v="37" actId="47"/>
        <pc:sldMkLst>
          <pc:docMk/>
          <pc:sldMk cId="122565154" sldId="325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136765452" sldId="326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219161203" sldId="327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1038745238" sldId="328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739604839" sldId="329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3998699636" sldId="330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152598685" sldId="331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225274518" sldId="332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3661288201" sldId="333"/>
        </pc:sldMkLst>
      </pc:sldChg>
      <pc:sldChg chg="delDesignElem">
        <pc:chgData name="Tilly Paz" userId="28eb7356-61dc-48ef-8408-7c21dafef33f" providerId="ADAL" clId="{8162F7AE-D2A0-490D-8222-6C7218A9311C}" dt="2021-10-08T15:50:15.861" v="39"/>
        <pc:sldMkLst>
          <pc:docMk/>
          <pc:sldMk cId="314494724" sldId="334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1639031421" sldId="334"/>
        </pc:sldMkLst>
      </pc:sldChg>
      <pc:sldChg chg="del">
        <pc:chgData name="Tilly Paz" userId="28eb7356-61dc-48ef-8408-7c21dafef33f" providerId="ADAL" clId="{8162F7AE-D2A0-490D-8222-6C7218A9311C}" dt="2021-10-07T13:28:51.760" v="19" actId="47"/>
        <pc:sldMkLst>
          <pc:docMk/>
          <pc:sldMk cId="3123398123" sldId="335"/>
        </pc:sldMkLst>
      </pc:sldChg>
      <pc:sldChg chg="addSp delSp modSp del mod">
        <pc:chgData name="Tilly Paz" userId="28eb7356-61dc-48ef-8408-7c21dafef33f" providerId="ADAL" clId="{8162F7AE-D2A0-490D-8222-6C7218A9311C}" dt="2021-10-11T09:41:10.538" v="1577" actId="47"/>
        <pc:sldMkLst>
          <pc:docMk/>
          <pc:sldMk cId="325772034" sldId="338"/>
        </pc:sldMkLst>
        <pc:spChg chg="mod">
          <ac:chgData name="Tilly Paz" userId="28eb7356-61dc-48ef-8408-7c21dafef33f" providerId="ADAL" clId="{8162F7AE-D2A0-490D-8222-6C7218A9311C}" dt="2021-10-09T06:25:58.074" v="1061" actId="26606"/>
          <ac:spMkLst>
            <pc:docMk/>
            <pc:sldMk cId="325772034" sldId="338"/>
            <ac:spMk id="5" creationId="{00000000-0000-0000-0000-000000000000}"/>
          </ac:spMkLst>
        </pc:spChg>
        <pc:spChg chg="mod">
          <ac:chgData name="Tilly Paz" userId="28eb7356-61dc-48ef-8408-7c21dafef33f" providerId="ADAL" clId="{8162F7AE-D2A0-490D-8222-6C7218A9311C}" dt="2021-10-09T06:25:58.074" v="1061" actId="26606"/>
          <ac:spMkLst>
            <pc:docMk/>
            <pc:sldMk cId="325772034" sldId="338"/>
            <ac:spMk id="6" creationId="{00000000-0000-0000-0000-000000000000}"/>
          </ac:spMkLst>
        </pc:spChg>
        <pc:spChg chg="del">
          <ac:chgData name="Tilly Paz" userId="28eb7356-61dc-48ef-8408-7c21dafef33f" providerId="ADAL" clId="{8162F7AE-D2A0-490D-8222-6C7218A9311C}" dt="2021-10-09T06:25:58.074" v="1061" actId="26606"/>
          <ac:spMkLst>
            <pc:docMk/>
            <pc:sldMk cId="325772034" sldId="338"/>
            <ac:spMk id="11" creationId="{907EF6B7-1338-4443-8C46-6A318D952DFD}"/>
          </ac:spMkLst>
        </pc:spChg>
        <pc:spChg chg="del">
          <ac:chgData name="Tilly Paz" userId="28eb7356-61dc-48ef-8408-7c21dafef33f" providerId="ADAL" clId="{8162F7AE-D2A0-490D-8222-6C7218A9311C}" dt="2021-10-09T06:25:58.074" v="1061" actId="26606"/>
          <ac:spMkLst>
            <pc:docMk/>
            <pc:sldMk cId="325772034" sldId="338"/>
            <ac:spMk id="13" creationId="{DAAE4CDD-124C-4DCF-9584-B6033B545DD5}"/>
          </ac:spMkLst>
        </pc:spChg>
        <pc:spChg chg="del">
          <ac:chgData name="Tilly Paz" userId="28eb7356-61dc-48ef-8408-7c21dafef33f" providerId="ADAL" clId="{8162F7AE-D2A0-490D-8222-6C7218A9311C}" dt="2021-10-09T06:25:58.074" v="1061" actId="26606"/>
          <ac:spMkLst>
            <pc:docMk/>
            <pc:sldMk cId="325772034" sldId="338"/>
            <ac:spMk id="15" creationId="{081E4A58-353D-44AE-B2FC-2A74E2E400F7}"/>
          </ac:spMkLst>
        </pc:spChg>
        <pc:spChg chg="add">
          <ac:chgData name="Tilly Paz" userId="28eb7356-61dc-48ef-8408-7c21dafef33f" providerId="ADAL" clId="{8162F7AE-D2A0-490D-8222-6C7218A9311C}" dt="2021-10-09T06:25:58.074" v="1061" actId="26606"/>
          <ac:spMkLst>
            <pc:docMk/>
            <pc:sldMk cId="325772034" sldId="338"/>
            <ac:spMk id="20" creationId="{777A147A-9ED8-46B4-8660-1B3C2AA880B5}"/>
          </ac:spMkLst>
        </pc:spChg>
        <pc:spChg chg="add">
          <ac:chgData name="Tilly Paz" userId="28eb7356-61dc-48ef-8408-7c21dafef33f" providerId="ADAL" clId="{8162F7AE-D2A0-490D-8222-6C7218A9311C}" dt="2021-10-09T06:25:58.074" v="1061" actId="26606"/>
          <ac:spMkLst>
            <pc:docMk/>
            <pc:sldMk cId="325772034" sldId="338"/>
            <ac:spMk id="22" creationId="{5D6C15A0-C087-4593-8414-2B4EC1CDC3DE}"/>
          </ac:spMkLst>
        </pc:spChg>
      </pc:sldChg>
      <pc:sldChg chg="addSp delSp modSp del mod">
        <pc:chgData name="Tilly Paz" userId="28eb7356-61dc-48ef-8408-7c21dafef33f" providerId="ADAL" clId="{8162F7AE-D2A0-490D-8222-6C7218A9311C}" dt="2021-10-11T09:41:10.538" v="1577" actId="47"/>
        <pc:sldMkLst>
          <pc:docMk/>
          <pc:sldMk cId="986015969" sldId="339"/>
        </pc:sldMkLst>
        <pc:spChg chg="mod">
          <ac:chgData name="Tilly Paz" userId="28eb7356-61dc-48ef-8408-7c21dafef33f" providerId="ADAL" clId="{8162F7AE-D2A0-490D-8222-6C7218A9311C}" dt="2021-10-09T06:26:13.246" v="1062" actId="26606"/>
          <ac:spMkLst>
            <pc:docMk/>
            <pc:sldMk cId="986015969" sldId="339"/>
            <ac:spMk id="2" creationId="{00000000-0000-0000-0000-000000000000}"/>
          </ac:spMkLst>
        </pc:spChg>
        <pc:spChg chg="mod">
          <ac:chgData name="Tilly Paz" userId="28eb7356-61dc-48ef-8408-7c21dafef33f" providerId="ADAL" clId="{8162F7AE-D2A0-490D-8222-6C7218A9311C}" dt="2021-10-09T06:26:13.246" v="1062" actId="26606"/>
          <ac:spMkLst>
            <pc:docMk/>
            <pc:sldMk cId="986015969" sldId="339"/>
            <ac:spMk id="3" creationId="{00000000-0000-0000-0000-000000000000}"/>
          </ac:spMkLst>
        </pc:spChg>
        <pc:spChg chg="del">
          <ac:chgData name="Tilly Paz" userId="28eb7356-61dc-48ef-8408-7c21dafef33f" providerId="ADAL" clId="{8162F7AE-D2A0-490D-8222-6C7218A9311C}" dt="2021-10-09T06:26:13.246" v="1062" actId="26606"/>
          <ac:spMkLst>
            <pc:docMk/>
            <pc:sldMk cId="986015969" sldId="339"/>
            <ac:spMk id="7" creationId="{DB304A14-32D0-4873-B914-423ED7B8DAFD}"/>
          </ac:spMkLst>
        </pc:spChg>
        <pc:spChg chg="del">
          <ac:chgData name="Tilly Paz" userId="28eb7356-61dc-48ef-8408-7c21dafef33f" providerId="ADAL" clId="{8162F7AE-D2A0-490D-8222-6C7218A9311C}" dt="2021-10-09T06:26:13.246" v="1062" actId="26606"/>
          <ac:spMkLst>
            <pc:docMk/>
            <pc:sldMk cId="986015969" sldId="339"/>
            <ac:spMk id="9" creationId="{1D460C86-854F-4FB3-ABC2-E823D8FEB9DB}"/>
          </ac:spMkLst>
        </pc:spChg>
        <pc:spChg chg="del">
          <ac:chgData name="Tilly Paz" userId="28eb7356-61dc-48ef-8408-7c21dafef33f" providerId="ADAL" clId="{8162F7AE-D2A0-490D-8222-6C7218A9311C}" dt="2021-10-09T06:26:13.246" v="1062" actId="26606"/>
          <ac:spMkLst>
            <pc:docMk/>
            <pc:sldMk cId="986015969" sldId="339"/>
            <ac:spMk id="11" creationId="{BB48116A-278A-4CC5-89D3-9DE8E8FF1245}"/>
          </ac:spMkLst>
        </pc:spChg>
        <pc:spChg chg="add">
          <ac:chgData name="Tilly Paz" userId="28eb7356-61dc-48ef-8408-7c21dafef33f" providerId="ADAL" clId="{8162F7AE-D2A0-490D-8222-6C7218A9311C}" dt="2021-10-09T06:26:13.246" v="1062" actId="26606"/>
          <ac:spMkLst>
            <pc:docMk/>
            <pc:sldMk cId="986015969" sldId="339"/>
            <ac:spMk id="16" creationId="{45D37F4E-DDB4-456B-97E0-9937730A039F}"/>
          </ac:spMkLst>
        </pc:spChg>
        <pc:spChg chg="add">
          <ac:chgData name="Tilly Paz" userId="28eb7356-61dc-48ef-8408-7c21dafef33f" providerId="ADAL" clId="{8162F7AE-D2A0-490D-8222-6C7218A9311C}" dt="2021-10-09T06:26:13.246" v="1062" actId="26606"/>
          <ac:spMkLst>
            <pc:docMk/>
            <pc:sldMk cId="986015969" sldId="339"/>
            <ac:spMk id="18" creationId="{B2DD41CD-8F47-4F56-AD12-4E2FF7696987}"/>
          </ac:spMkLst>
        </pc:spChg>
        <pc:picChg chg="mod">
          <ac:chgData name="Tilly Paz" userId="28eb7356-61dc-48ef-8408-7c21dafef33f" providerId="ADAL" clId="{8162F7AE-D2A0-490D-8222-6C7218A9311C}" dt="2021-10-09T06:26:13.246" v="1062" actId="26606"/>
          <ac:picMkLst>
            <pc:docMk/>
            <pc:sldMk cId="986015969" sldId="339"/>
            <ac:picMk id="5" creationId="{C503D8FE-F808-43F9-9A4A-6C67F2CAE3A9}"/>
          </ac:picMkLst>
        </pc:picChg>
      </pc:sldChg>
      <pc:sldChg chg="addSp delSp modSp del mod setBg">
        <pc:chgData name="Tilly Paz" userId="28eb7356-61dc-48ef-8408-7c21dafef33f" providerId="ADAL" clId="{8162F7AE-D2A0-490D-8222-6C7218A9311C}" dt="2021-10-11T09:41:10.538" v="1577" actId="47"/>
        <pc:sldMkLst>
          <pc:docMk/>
          <pc:sldMk cId="3856151458" sldId="342"/>
        </pc:sldMkLst>
        <pc:spChg chg="add">
          <ac:chgData name="Tilly Paz" userId="28eb7356-61dc-48ef-8408-7c21dafef33f" providerId="ADAL" clId="{8162F7AE-D2A0-490D-8222-6C7218A9311C}" dt="2021-10-09T06:26:59.751" v="1064" actId="26606"/>
          <ac:spMkLst>
            <pc:docMk/>
            <pc:sldMk cId="3856151458" sldId="342"/>
            <ac:spMk id="73" creationId="{2B97F24A-32CE-4C1C-A50D-3016B394DCFB}"/>
          </ac:spMkLst>
        </pc:spChg>
        <pc:spChg chg="add">
          <ac:chgData name="Tilly Paz" userId="28eb7356-61dc-48ef-8408-7c21dafef33f" providerId="ADAL" clId="{8162F7AE-D2A0-490D-8222-6C7218A9311C}" dt="2021-10-09T06:26:59.751" v="1064" actId="26606"/>
          <ac:spMkLst>
            <pc:docMk/>
            <pc:sldMk cId="3856151458" sldId="342"/>
            <ac:spMk id="75" creationId="{CD8B4F24-440B-49E9-B85D-733523DC064B}"/>
          </ac:spMkLst>
        </pc:spChg>
        <pc:spChg chg="mod">
          <ac:chgData name="Tilly Paz" userId="28eb7356-61dc-48ef-8408-7c21dafef33f" providerId="ADAL" clId="{8162F7AE-D2A0-490D-8222-6C7218A9311C}" dt="2021-10-09T06:26:59.751" v="1064" actId="26606"/>
          <ac:spMkLst>
            <pc:docMk/>
            <pc:sldMk cId="3856151458" sldId="342"/>
            <ac:spMk id="9218" creationId="{00000000-0000-0000-0000-000000000000}"/>
          </ac:spMkLst>
        </pc:spChg>
        <pc:spChg chg="mod">
          <ac:chgData name="Tilly Paz" userId="28eb7356-61dc-48ef-8408-7c21dafef33f" providerId="ADAL" clId="{8162F7AE-D2A0-490D-8222-6C7218A9311C}" dt="2021-10-09T06:26:59.751" v="1064" actId="26606"/>
          <ac:spMkLst>
            <pc:docMk/>
            <pc:sldMk cId="3856151458" sldId="342"/>
            <ac:spMk id="9220" creationId="{00000000-0000-0000-0000-000000000000}"/>
          </ac:spMkLst>
        </pc:spChg>
        <pc:grpChg chg="del">
          <ac:chgData name="Tilly Paz" userId="28eb7356-61dc-48ef-8408-7c21dafef33f" providerId="ADAL" clId="{8162F7AE-D2A0-490D-8222-6C7218A9311C}" dt="2021-10-09T05:57:25.570" v="867" actId="478"/>
          <ac:grpSpMkLst>
            <pc:docMk/>
            <pc:sldMk cId="3856151458" sldId="342"/>
            <ac:grpSpMk id="9221" creationId="{00000000-0000-0000-0000-000000000000}"/>
          </ac:grpSpMkLst>
        </pc:grpChg>
        <pc:picChg chg="mod">
          <ac:chgData name="Tilly Paz" userId="28eb7356-61dc-48ef-8408-7c21dafef33f" providerId="ADAL" clId="{8162F7AE-D2A0-490D-8222-6C7218A9311C}" dt="2021-10-09T06:26:59.751" v="1064" actId="26606"/>
          <ac:picMkLst>
            <pc:docMk/>
            <pc:sldMk cId="3856151458" sldId="342"/>
            <ac:picMk id="3" creationId="{B7991CFB-B913-414F-AC53-E1807CC1D74C}"/>
          </ac:picMkLst>
        </pc:picChg>
      </pc:sldChg>
      <pc:sldChg chg="addSp delSp modSp del mod modAnim">
        <pc:chgData name="Tilly Paz" userId="28eb7356-61dc-48ef-8408-7c21dafef33f" providerId="ADAL" clId="{8162F7AE-D2A0-490D-8222-6C7218A9311C}" dt="2021-10-11T09:41:10.538" v="1577" actId="47"/>
        <pc:sldMkLst>
          <pc:docMk/>
          <pc:sldMk cId="2560209841" sldId="343"/>
        </pc:sldMkLst>
        <pc:spChg chg="add mod">
          <ac:chgData name="Tilly Paz" userId="28eb7356-61dc-48ef-8408-7c21dafef33f" providerId="ADAL" clId="{8162F7AE-D2A0-490D-8222-6C7218A9311C}" dt="2021-10-09T06:28:33.886" v="1137" actId="14100"/>
          <ac:spMkLst>
            <pc:docMk/>
            <pc:sldMk cId="2560209841" sldId="343"/>
            <ac:spMk id="2" creationId="{8C7F368C-1D4C-482F-9577-F01394CDC8AB}"/>
          </ac:spMkLst>
        </pc:spChg>
        <pc:spChg chg="del">
          <ac:chgData name="Tilly Paz" userId="28eb7356-61dc-48ef-8408-7c21dafef33f" providerId="ADAL" clId="{8162F7AE-D2A0-490D-8222-6C7218A9311C}" dt="2021-10-09T06:27:23.854" v="1065" actId="26606"/>
          <ac:spMkLst>
            <pc:docMk/>
            <pc:sldMk cId="2560209841" sldId="343"/>
            <ac:spMk id="72" creationId="{907EF6B7-1338-4443-8C46-6A318D952DFD}"/>
          </ac:spMkLst>
        </pc:spChg>
        <pc:spChg chg="del">
          <ac:chgData name="Tilly Paz" userId="28eb7356-61dc-48ef-8408-7c21dafef33f" providerId="ADAL" clId="{8162F7AE-D2A0-490D-8222-6C7218A9311C}" dt="2021-10-09T06:27:23.854" v="1065" actId="26606"/>
          <ac:spMkLst>
            <pc:docMk/>
            <pc:sldMk cId="2560209841" sldId="343"/>
            <ac:spMk id="74" creationId="{DAAE4CDD-124C-4DCF-9584-B6033B545DD5}"/>
          </ac:spMkLst>
        </pc:spChg>
        <pc:spChg chg="del">
          <ac:chgData name="Tilly Paz" userId="28eb7356-61dc-48ef-8408-7c21dafef33f" providerId="ADAL" clId="{8162F7AE-D2A0-490D-8222-6C7218A9311C}" dt="2021-10-09T06:27:23.854" v="1065" actId="26606"/>
          <ac:spMkLst>
            <pc:docMk/>
            <pc:sldMk cId="2560209841" sldId="343"/>
            <ac:spMk id="76" creationId="{081E4A58-353D-44AE-B2FC-2A74E2E400F7}"/>
          </ac:spMkLst>
        </pc:spChg>
        <pc:spChg chg="add">
          <ac:chgData name="Tilly Paz" userId="28eb7356-61dc-48ef-8408-7c21dafef33f" providerId="ADAL" clId="{8162F7AE-D2A0-490D-8222-6C7218A9311C}" dt="2021-10-09T06:27:23.854" v="1065" actId="26606"/>
          <ac:spMkLst>
            <pc:docMk/>
            <pc:sldMk cId="2560209841" sldId="343"/>
            <ac:spMk id="136" creationId="{C05CBC3C-2E5A-4839-8B9B-2E5A6ADF0F58}"/>
          </ac:spMkLst>
        </pc:spChg>
        <pc:spChg chg="add">
          <ac:chgData name="Tilly Paz" userId="28eb7356-61dc-48ef-8408-7c21dafef33f" providerId="ADAL" clId="{8162F7AE-D2A0-490D-8222-6C7218A9311C}" dt="2021-10-09T06:27:23.854" v="1065" actId="26606"/>
          <ac:spMkLst>
            <pc:docMk/>
            <pc:sldMk cId="2560209841" sldId="343"/>
            <ac:spMk id="138" creationId="{827FF362-FC97-4BF5-949B-D4ADFA26E457}"/>
          </ac:spMkLst>
        </pc:spChg>
        <pc:spChg chg="mod">
          <ac:chgData name="Tilly Paz" userId="28eb7356-61dc-48ef-8408-7c21dafef33f" providerId="ADAL" clId="{8162F7AE-D2A0-490D-8222-6C7218A9311C}" dt="2021-10-09T06:27:50.526" v="1107" actId="6549"/>
          <ac:spMkLst>
            <pc:docMk/>
            <pc:sldMk cId="2560209841" sldId="343"/>
            <ac:spMk id="10243" creationId="{00000000-0000-0000-0000-000000000000}"/>
          </ac:spMkLst>
        </pc:spChg>
      </pc:sldChg>
      <pc:sldChg chg="addSp modSp del mod setBg">
        <pc:chgData name="Tilly Paz" userId="28eb7356-61dc-48ef-8408-7c21dafef33f" providerId="ADAL" clId="{8162F7AE-D2A0-490D-8222-6C7218A9311C}" dt="2021-10-11T09:41:10.538" v="1577" actId="47"/>
        <pc:sldMkLst>
          <pc:docMk/>
          <pc:sldMk cId="2383036080" sldId="345"/>
        </pc:sldMkLst>
        <pc:spChg chg="mod">
          <ac:chgData name="Tilly Paz" userId="28eb7356-61dc-48ef-8408-7c21dafef33f" providerId="ADAL" clId="{8162F7AE-D2A0-490D-8222-6C7218A9311C}" dt="2021-10-09T06:28:47.761" v="1138" actId="26606"/>
          <ac:spMkLst>
            <pc:docMk/>
            <pc:sldMk cId="2383036080" sldId="345"/>
            <ac:spMk id="2" creationId="{00000000-0000-0000-0000-000000000000}"/>
          </ac:spMkLst>
        </pc:spChg>
        <pc:spChg chg="mod">
          <ac:chgData name="Tilly Paz" userId="28eb7356-61dc-48ef-8408-7c21dafef33f" providerId="ADAL" clId="{8162F7AE-D2A0-490D-8222-6C7218A9311C}" dt="2021-10-09T06:29:03.999" v="1142" actId="20577"/>
          <ac:spMkLst>
            <pc:docMk/>
            <pc:sldMk cId="2383036080" sldId="345"/>
            <ac:spMk id="3" creationId="{00000000-0000-0000-0000-000000000000}"/>
          </ac:spMkLst>
        </pc:spChg>
        <pc:spChg chg="add">
          <ac:chgData name="Tilly Paz" userId="28eb7356-61dc-48ef-8408-7c21dafef33f" providerId="ADAL" clId="{8162F7AE-D2A0-490D-8222-6C7218A9311C}" dt="2021-10-09T06:28:47.761" v="1138" actId="26606"/>
          <ac:spMkLst>
            <pc:docMk/>
            <pc:sldMk cId="2383036080" sldId="345"/>
            <ac:spMk id="10" creationId="{117AB3D3-3C9C-4DED-809A-78734805B895}"/>
          </ac:spMkLst>
        </pc:spChg>
        <pc:spChg chg="add">
          <ac:chgData name="Tilly Paz" userId="28eb7356-61dc-48ef-8408-7c21dafef33f" providerId="ADAL" clId="{8162F7AE-D2A0-490D-8222-6C7218A9311C}" dt="2021-10-09T06:28:47.761" v="1138" actId="26606"/>
          <ac:spMkLst>
            <pc:docMk/>
            <pc:sldMk cId="2383036080" sldId="345"/>
            <ac:spMk id="12" creationId="{3A9A4357-BD1D-4622-A4FE-766E6AB8DE84}"/>
          </ac:spMkLst>
        </pc:spChg>
        <pc:spChg chg="add">
          <ac:chgData name="Tilly Paz" userId="28eb7356-61dc-48ef-8408-7c21dafef33f" providerId="ADAL" clId="{8162F7AE-D2A0-490D-8222-6C7218A9311C}" dt="2021-10-09T06:28:47.761" v="1138" actId="26606"/>
          <ac:spMkLst>
            <pc:docMk/>
            <pc:sldMk cId="2383036080" sldId="345"/>
            <ac:spMk id="14" creationId="{E659831F-0D9A-4C63-9EBB-8435B85A440F}"/>
          </ac:spMkLst>
        </pc:spChg>
        <pc:spChg chg="add">
          <ac:chgData name="Tilly Paz" userId="28eb7356-61dc-48ef-8408-7c21dafef33f" providerId="ADAL" clId="{8162F7AE-D2A0-490D-8222-6C7218A9311C}" dt="2021-10-09T06:28:47.761" v="1138" actId="26606"/>
          <ac:spMkLst>
            <pc:docMk/>
            <pc:sldMk cId="2383036080" sldId="345"/>
            <ac:spMk id="16" creationId="{E6995CE5-F890-4ABA-82A2-26507CE8D2A3}"/>
          </ac:spMkLst>
        </pc:spChg>
        <pc:picChg chg="mod">
          <ac:chgData name="Tilly Paz" userId="28eb7356-61dc-48ef-8408-7c21dafef33f" providerId="ADAL" clId="{8162F7AE-D2A0-490D-8222-6C7218A9311C}" dt="2021-10-09T06:28:47.761" v="1138" actId="26606"/>
          <ac:picMkLst>
            <pc:docMk/>
            <pc:sldMk cId="2383036080" sldId="345"/>
            <ac:picMk id="5" creationId="{00000000-0000-0000-0000-000000000000}"/>
          </ac:picMkLst>
        </pc:picChg>
      </pc:sldChg>
      <pc:sldChg chg="addSp delSp modSp del mod">
        <pc:chgData name="Tilly Paz" userId="28eb7356-61dc-48ef-8408-7c21dafef33f" providerId="ADAL" clId="{8162F7AE-D2A0-490D-8222-6C7218A9311C}" dt="2021-10-11T09:41:10.538" v="1577" actId="47"/>
        <pc:sldMkLst>
          <pc:docMk/>
          <pc:sldMk cId="2095842677" sldId="347"/>
        </pc:sldMkLst>
        <pc:spChg chg="mod">
          <ac:chgData name="Tilly Paz" userId="28eb7356-61dc-48ef-8408-7c21dafef33f" providerId="ADAL" clId="{8162F7AE-D2A0-490D-8222-6C7218A9311C}" dt="2021-10-09T06:29:42.707" v="1147" actId="1076"/>
          <ac:spMkLst>
            <pc:docMk/>
            <pc:sldMk cId="2095842677" sldId="347"/>
            <ac:spMk id="3" creationId="{00000000-0000-0000-0000-000000000000}"/>
          </ac:spMkLst>
        </pc:spChg>
        <pc:spChg chg="mod">
          <ac:chgData name="Tilly Paz" userId="28eb7356-61dc-48ef-8408-7c21dafef33f" providerId="ADAL" clId="{8162F7AE-D2A0-490D-8222-6C7218A9311C}" dt="2021-10-09T06:29:19.633" v="1143" actId="26606"/>
          <ac:spMkLst>
            <pc:docMk/>
            <pc:sldMk cId="2095842677" sldId="347"/>
            <ac:spMk id="4" creationId="{00000000-0000-0000-0000-000000000000}"/>
          </ac:spMkLst>
        </pc:spChg>
        <pc:spChg chg="del">
          <ac:chgData name="Tilly Paz" userId="28eb7356-61dc-48ef-8408-7c21dafef33f" providerId="ADAL" clId="{8162F7AE-D2A0-490D-8222-6C7218A9311C}" dt="2021-10-09T06:29:19.633" v="1143" actId="26606"/>
          <ac:spMkLst>
            <pc:docMk/>
            <pc:sldMk cId="2095842677" sldId="347"/>
            <ac:spMk id="9" creationId="{907EF6B7-1338-4443-8C46-6A318D952DFD}"/>
          </ac:spMkLst>
        </pc:spChg>
        <pc:spChg chg="del">
          <ac:chgData name="Tilly Paz" userId="28eb7356-61dc-48ef-8408-7c21dafef33f" providerId="ADAL" clId="{8162F7AE-D2A0-490D-8222-6C7218A9311C}" dt="2021-10-09T06:29:19.633" v="1143" actId="26606"/>
          <ac:spMkLst>
            <pc:docMk/>
            <pc:sldMk cId="2095842677" sldId="347"/>
            <ac:spMk id="11" creationId="{DAAE4CDD-124C-4DCF-9584-B6033B545DD5}"/>
          </ac:spMkLst>
        </pc:spChg>
        <pc:spChg chg="del">
          <ac:chgData name="Tilly Paz" userId="28eb7356-61dc-48ef-8408-7c21dafef33f" providerId="ADAL" clId="{8162F7AE-D2A0-490D-8222-6C7218A9311C}" dt="2021-10-09T06:29:19.633" v="1143" actId="26606"/>
          <ac:spMkLst>
            <pc:docMk/>
            <pc:sldMk cId="2095842677" sldId="347"/>
            <ac:spMk id="13" creationId="{081E4A58-353D-44AE-B2FC-2A74E2E400F7}"/>
          </ac:spMkLst>
        </pc:spChg>
        <pc:spChg chg="add">
          <ac:chgData name="Tilly Paz" userId="28eb7356-61dc-48ef-8408-7c21dafef33f" providerId="ADAL" clId="{8162F7AE-D2A0-490D-8222-6C7218A9311C}" dt="2021-10-09T06:29:19.633" v="1143" actId="26606"/>
          <ac:spMkLst>
            <pc:docMk/>
            <pc:sldMk cId="2095842677" sldId="347"/>
            <ac:spMk id="18" creationId="{3AD318CC-E2A8-4E27-9548-A047A78999B1}"/>
          </ac:spMkLst>
        </pc:spChg>
        <pc:spChg chg="add">
          <ac:chgData name="Tilly Paz" userId="28eb7356-61dc-48ef-8408-7c21dafef33f" providerId="ADAL" clId="{8162F7AE-D2A0-490D-8222-6C7218A9311C}" dt="2021-10-09T06:29:19.633" v="1143" actId="26606"/>
          <ac:spMkLst>
            <pc:docMk/>
            <pc:sldMk cId="2095842677" sldId="347"/>
            <ac:spMk id="24" creationId="{2C1BBA94-3F40-40AA-8BB9-E69E25E537C1}"/>
          </ac:spMkLst>
        </pc:spChg>
        <pc:grpChg chg="add">
          <ac:chgData name="Tilly Paz" userId="28eb7356-61dc-48ef-8408-7c21dafef33f" providerId="ADAL" clId="{8162F7AE-D2A0-490D-8222-6C7218A9311C}" dt="2021-10-09T06:29:19.633" v="1143" actId="26606"/>
          <ac:grpSpMkLst>
            <pc:docMk/>
            <pc:sldMk cId="2095842677" sldId="347"/>
            <ac:grpSpMk id="20" creationId="{B14B560F-9DD7-4302-A60B-EBD3EF59B073}"/>
          </ac:grpSpMkLst>
        </pc:grpChg>
      </pc:sldChg>
      <pc:sldChg chg="addSp delSp modSp del mod modAnim">
        <pc:chgData name="Tilly Paz" userId="28eb7356-61dc-48ef-8408-7c21dafef33f" providerId="ADAL" clId="{8162F7AE-D2A0-490D-8222-6C7218A9311C}" dt="2021-10-11T09:41:10.538" v="1577" actId="47"/>
        <pc:sldMkLst>
          <pc:docMk/>
          <pc:sldMk cId="1630179311" sldId="349"/>
        </pc:sldMkLst>
        <pc:spChg chg="del">
          <ac:chgData name="Tilly Paz" userId="28eb7356-61dc-48ef-8408-7c21dafef33f" providerId="ADAL" clId="{8162F7AE-D2A0-490D-8222-6C7218A9311C}" dt="2021-10-09T07:37:37.068" v="1345" actId="26606"/>
          <ac:spMkLst>
            <pc:docMk/>
            <pc:sldMk cId="1630179311" sldId="349"/>
            <ac:spMk id="72" creationId="{1709F1D5-B0F1-4714-A239-E5B61C161915}"/>
          </ac:spMkLst>
        </pc:spChg>
        <pc:spChg chg="del">
          <ac:chgData name="Tilly Paz" userId="28eb7356-61dc-48ef-8408-7c21dafef33f" providerId="ADAL" clId="{8162F7AE-D2A0-490D-8222-6C7218A9311C}" dt="2021-10-09T07:37:37.068" v="1345" actId="26606"/>
          <ac:spMkLst>
            <pc:docMk/>
            <pc:sldMk cId="1630179311" sldId="349"/>
            <ac:spMk id="74" creationId="{228FB460-D3FF-4440-A020-05982A09E517}"/>
          </ac:spMkLst>
        </pc:spChg>
        <pc:spChg chg="del">
          <ac:chgData name="Tilly Paz" userId="28eb7356-61dc-48ef-8408-7c21dafef33f" providerId="ADAL" clId="{8162F7AE-D2A0-490D-8222-6C7218A9311C}" dt="2021-10-09T07:37:37.068" v="1345" actId="26606"/>
          <ac:spMkLst>
            <pc:docMk/>
            <pc:sldMk cId="1630179311" sldId="349"/>
            <ac:spMk id="76" creationId="{14847E93-7DC1-4D4B-8829-B19AA7137C50}"/>
          </ac:spMkLst>
        </pc:spChg>
        <pc:spChg chg="del">
          <ac:chgData name="Tilly Paz" userId="28eb7356-61dc-48ef-8408-7c21dafef33f" providerId="ADAL" clId="{8162F7AE-D2A0-490D-8222-6C7218A9311C}" dt="2021-10-09T07:37:37.068" v="1345" actId="26606"/>
          <ac:spMkLst>
            <pc:docMk/>
            <pc:sldMk cId="1630179311" sldId="349"/>
            <ac:spMk id="78" creationId="{5566D6E1-03A1-4D73-A4E0-35D74D568A04}"/>
          </ac:spMkLst>
        </pc:spChg>
        <pc:spChg chg="del">
          <ac:chgData name="Tilly Paz" userId="28eb7356-61dc-48ef-8408-7c21dafef33f" providerId="ADAL" clId="{8162F7AE-D2A0-490D-8222-6C7218A9311C}" dt="2021-10-09T07:37:37.068" v="1345" actId="26606"/>
          <ac:spMkLst>
            <pc:docMk/>
            <pc:sldMk cId="1630179311" sldId="349"/>
            <ac:spMk id="80" creationId="{9F835A99-04AC-494A-A572-AFE8413CC938}"/>
          </ac:spMkLst>
        </pc:spChg>
        <pc:spChg chg="del">
          <ac:chgData name="Tilly Paz" userId="28eb7356-61dc-48ef-8408-7c21dafef33f" providerId="ADAL" clId="{8162F7AE-D2A0-490D-8222-6C7218A9311C}" dt="2021-10-09T07:37:37.068" v="1345" actId="26606"/>
          <ac:spMkLst>
            <pc:docMk/>
            <pc:sldMk cId="1630179311" sldId="349"/>
            <ac:spMk id="82" creationId="{7B786209-1B0B-4CA9-9BDD-F7327066A84D}"/>
          </ac:spMkLst>
        </pc:spChg>
        <pc:spChg chg="del">
          <ac:chgData name="Tilly Paz" userId="28eb7356-61dc-48ef-8408-7c21dafef33f" providerId="ADAL" clId="{8162F7AE-D2A0-490D-8222-6C7218A9311C}" dt="2021-10-09T07:37:37.068" v="1345" actId="26606"/>
          <ac:spMkLst>
            <pc:docMk/>
            <pc:sldMk cId="1630179311" sldId="349"/>
            <ac:spMk id="84" creationId="{2D2964BB-484D-45AE-AD66-D407D0629652}"/>
          </ac:spMkLst>
        </pc:spChg>
        <pc:spChg chg="del">
          <ac:chgData name="Tilly Paz" userId="28eb7356-61dc-48ef-8408-7c21dafef33f" providerId="ADAL" clId="{8162F7AE-D2A0-490D-8222-6C7218A9311C}" dt="2021-10-09T07:37:37.068" v="1345" actId="26606"/>
          <ac:spMkLst>
            <pc:docMk/>
            <pc:sldMk cId="1630179311" sldId="349"/>
            <ac:spMk id="86" creationId="{6691AC69-A76E-4DAB-B565-468B6B87ACF3}"/>
          </ac:spMkLst>
        </pc:spChg>
        <pc:spChg chg="add">
          <ac:chgData name="Tilly Paz" userId="28eb7356-61dc-48ef-8408-7c21dafef33f" providerId="ADAL" clId="{8162F7AE-D2A0-490D-8222-6C7218A9311C}" dt="2021-10-09T07:37:37.068" v="1345" actId="26606"/>
          <ac:spMkLst>
            <pc:docMk/>
            <pc:sldMk cId="1630179311" sldId="349"/>
            <ac:spMk id="136" creationId="{081EA652-8C6A-4E69-BEB9-170809474553}"/>
          </ac:spMkLst>
        </pc:spChg>
        <pc:spChg chg="add">
          <ac:chgData name="Tilly Paz" userId="28eb7356-61dc-48ef-8408-7c21dafef33f" providerId="ADAL" clId="{8162F7AE-D2A0-490D-8222-6C7218A9311C}" dt="2021-10-09T07:37:37.068" v="1345" actId="26606"/>
          <ac:spMkLst>
            <pc:docMk/>
            <pc:sldMk cId="1630179311" sldId="349"/>
            <ac:spMk id="138" creationId="{A4026A73-1F7F-49F2-B319-8CA3B3D53269}"/>
          </ac:spMkLst>
        </pc:spChg>
        <pc:spChg chg="add">
          <ac:chgData name="Tilly Paz" userId="28eb7356-61dc-48ef-8408-7c21dafef33f" providerId="ADAL" clId="{8162F7AE-D2A0-490D-8222-6C7218A9311C}" dt="2021-10-09T07:37:37.068" v="1345" actId="26606"/>
          <ac:spMkLst>
            <pc:docMk/>
            <pc:sldMk cId="1630179311" sldId="349"/>
            <ac:spMk id="140" creationId="{5298780A-33B9-4EA2-8F67-DE68AD62841B}"/>
          </ac:spMkLst>
        </pc:spChg>
        <pc:spChg chg="add">
          <ac:chgData name="Tilly Paz" userId="28eb7356-61dc-48ef-8408-7c21dafef33f" providerId="ADAL" clId="{8162F7AE-D2A0-490D-8222-6C7218A9311C}" dt="2021-10-09T07:37:37.068" v="1345" actId="26606"/>
          <ac:spMkLst>
            <pc:docMk/>
            <pc:sldMk cId="1630179311" sldId="349"/>
            <ac:spMk id="142" creationId="{7F488E8B-4E1E-4402-8935-D4E6C02615C7}"/>
          </ac:spMkLst>
        </pc:spChg>
        <pc:spChg chg="mod">
          <ac:chgData name="Tilly Paz" userId="28eb7356-61dc-48ef-8408-7c21dafef33f" providerId="ADAL" clId="{8162F7AE-D2A0-490D-8222-6C7218A9311C}" dt="2021-10-09T07:37:54.271" v="1362" actId="20577"/>
          <ac:spMkLst>
            <pc:docMk/>
            <pc:sldMk cId="1630179311" sldId="349"/>
            <ac:spMk id="11266" creationId="{00000000-0000-0000-0000-000000000000}"/>
          </ac:spMkLst>
        </pc:spChg>
        <pc:spChg chg="mod">
          <ac:chgData name="Tilly Paz" userId="28eb7356-61dc-48ef-8408-7c21dafef33f" providerId="ADAL" clId="{8162F7AE-D2A0-490D-8222-6C7218A9311C}" dt="2021-10-09T07:37:42.861" v="1346" actId="5793"/>
          <ac:spMkLst>
            <pc:docMk/>
            <pc:sldMk cId="1630179311" sldId="349"/>
            <ac:spMk id="11267" creationId="{00000000-0000-0000-0000-000000000000}"/>
          </ac:spMkLst>
        </pc:spChg>
        <pc:cxnChg chg="add">
          <ac:chgData name="Tilly Paz" userId="28eb7356-61dc-48ef-8408-7c21dafef33f" providerId="ADAL" clId="{8162F7AE-D2A0-490D-8222-6C7218A9311C}" dt="2021-10-09T07:37:37.068" v="1345" actId="26606"/>
          <ac:cxnSpMkLst>
            <pc:docMk/>
            <pc:sldMk cId="1630179311" sldId="349"/>
            <ac:cxnSpMk id="144" creationId="{23AAC9B5-8015-485C-ACF9-A750390E9A56}"/>
          </ac:cxnSpMkLst>
        </pc:cxnChg>
      </pc:sldChg>
      <pc:sldChg chg="addSp delSp modSp del mod">
        <pc:chgData name="Tilly Paz" userId="28eb7356-61dc-48ef-8408-7c21dafef33f" providerId="ADAL" clId="{8162F7AE-D2A0-490D-8222-6C7218A9311C}" dt="2021-10-11T09:41:10.538" v="1577" actId="47"/>
        <pc:sldMkLst>
          <pc:docMk/>
          <pc:sldMk cId="1240213341" sldId="351"/>
        </pc:sldMkLst>
        <pc:spChg chg="del">
          <ac:chgData name="Tilly Paz" userId="28eb7356-61dc-48ef-8408-7c21dafef33f" providerId="ADAL" clId="{8162F7AE-D2A0-490D-8222-6C7218A9311C}" dt="2021-10-09T07:38:08.911" v="1363" actId="26606"/>
          <ac:spMkLst>
            <pc:docMk/>
            <pc:sldMk cId="1240213341" sldId="351"/>
            <ac:spMk id="72" creationId="{907EF6B7-1338-4443-8C46-6A318D952DFD}"/>
          </ac:spMkLst>
        </pc:spChg>
        <pc:spChg chg="del">
          <ac:chgData name="Tilly Paz" userId="28eb7356-61dc-48ef-8408-7c21dafef33f" providerId="ADAL" clId="{8162F7AE-D2A0-490D-8222-6C7218A9311C}" dt="2021-10-09T07:38:08.911" v="1363" actId="26606"/>
          <ac:spMkLst>
            <pc:docMk/>
            <pc:sldMk cId="1240213341" sldId="351"/>
            <ac:spMk id="74" creationId="{DAAE4CDD-124C-4DCF-9584-B6033B545DD5}"/>
          </ac:spMkLst>
        </pc:spChg>
        <pc:spChg chg="del">
          <ac:chgData name="Tilly Paz" userId="28eb7356-61dc-48ef-8408-7c21dafef33f" providerId="ADAL" clId="{8162F7AE-D2A0-490D-8222-6C7218A9311C}" dt="2021-10-09T07:38:08.911" v="1363" actId="26606"/>
          <ac:spMkLst>
            <pc:docMk/>
            <pc:sldMk cId="1240213341" sldId="351"/>
            <ac:spMk id="76" creationId="{081E4A58-353D-44AE-B2FC-2A74E2E400F7}"/>
          </ac:spMkLst>
        </pc:spChg>
        <pc:spChg chg="add">
          <ac:chgData name="Tilly Paz" userId="28eb7356-61dc-48ef-8408-7c21dafef33f" providerId="ADAL" clId="{8162F7AE-D2A0-490D-8222-6C7218A9311C}" dt="2021-10-09T07:38:08.911" v="1363" actId="26606"/>
          <ac:spMkLst>
            <pc:docMk/>
            <pc:sldMk cId="1240213341" sldId="351"/>
            <ac:spMk id="136" creationId="{3AD318CC-E2A8-4E27-9548-A047A78999B1}"/>
          </ac:spMkLst>
        </pc:spChg>
        <pc:spChg chg="add">
          <ac:chgData name="Tilly Paz" userId="28eb7356-61dc-48ef-8408-7c21dafef33f" providerId="ADAL" clId="{8162F7AE-D2A0-490D-8222-6C7218A9311C}" dt="2021-10-09T07:38:08.911" v="1363" actId="26606"/>
          <ac:spMkLst>
            <pc:docMk/>
            <pc:sldMk cId="1240213341" sldId="351"/>
            <ac:spMk id="142" creationId="{2C1BBA94-3F40-40AA-8BB9-E69E25E537C1}"/>
          </ac:spMkLst>
        </pc:spChg>
        <pc:spChg chg="mod">
          <ac:chgData name="Tilly Paz" userId="28eb7356-61dc-48ef-8408-7c21dafef33f" providerId="ADAL" clId="{8162F7AE-D2A0-490D-8222-6C7218A9311C}" dt="2021-10-09T07:38:08.911" v="1363" actId="26606"/>
          <ac:spMkLst>
            <pc:docMk/>
            <pc:sldMk cId="1240213341" sldId="351"/>
            <ac:spMk id="12290" creationId="{00000000-0000-0000-0000-000000000000}"/>
          </ac:spMkLst>
        </pc:spChg>
        <pc:spChg chg="mod">
          <ac:chgData name="Tilly Paz" userId="28eb7356-61dc-48ef-8408-7c21dafef33f" providerId="ADAL" clId="{8162F7AE-D2A0-490D-8222-6C7218A9311C}" dt="2021-10-09T07:38:12.034" v="1364" actId="5793"/>
          <ac:spMkLst>
            <pc:docMk/>
            <pc:sldMk cId="1240213341" sldId="351"/>
            <ac:spMk id="12291" creationId="{00000000-0000-0000-0000-000000000000}"/>
          </ac:spMkLst>
        </pc:spChg>
        <pc:grpChg chg="add">
          <ac:chgData name="Tilly Paz" userId="28eb7356-61dc-48ef-8408-7c21dafef33f" providerId="ADAL" clId="{8162F7AE-D2A0-490D-8222-6C7218A9311C}" dt="2021-10-09T07:38:08.911" v="1363" actId="26606"/>
          <ac:grpSpMkLst>
            <pc:docMk/>
            <pc:sldMk cId="1240213341" sldId="351"/>
            <ac:grpSpMk id="138" creationId="{B14B560F-9DD7-4302-A60B-EBD3EF59B073}"/>
          </ac:grpSpMkLst>
        </pc:grpChg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929362659" sldId="352"/>
        </pc:sldMkLst>
      </pc:sldChg>
      <pc:sldChg chg="addSp delSp modSp del mod">
        <pc:chgData name="Tilly Paz" userId="28eb7356-61dc-48ef-8408-7c21dafef33f" providerId="ADAL" clId="{8162F7AE-D2A0-490D-8222-6C7218A9311C}" dt="2021-10-11T09:41:10.538" v="1577" actId="47"/>
        <pc:sldMkLst>
          <pc:docMk/>
          <pc:sldMk cId="1032944572" sldId="354"/>
        </pc:sldMkLst>
        <pc:spChg chg="del">
          <ac:chgData name="Tilly Paz" userId="28eb7356-61dc-48ef-8408-7c21dafef33f" providerId="ADAL" clId="{8162F7AE-D2A0-490D-8222-6C7218A9311C}" dt="2021-10-09T07:38:34.866" v="1365" actId="26606"/>
          <ac:spMkLst>
            <pc:docMk/>
            <pc:sldMk cId="1032944572" sldId="354"/>
            <ac:spMk id="73" creationId="{37C89E4B-3C9F-44B9-8B86-D9E3D112D8EC}"/>
          </ac:spMkLst>
        </pc:spChg>
        <pc:spChg chg="add">
          <ac:chgData name="Tilly Paz" userId="28eb7356-61dc-48ef-8408-7c21dafef33f" providerId="ADAL" clId="{8162F7AE-D2A0-490D-8222-6C7218A9311C}" dt="2021-10-09T07:38:34.866" v="1365" actId="26606"/>
          <ac:spMkLst>
            <pc:docMk/>
            <pc:sldMk cId="1032944572" sldId="354"/>
            <ac:spMk id="76" creationId="{F13C74B1-5B17-4795-BED0-7140497B445A}"/>
          </ac:spMkLst>
        </pc:spChg>
        <pc:spChg chg="add">
          <ac:chgData name="Tilly Paz" userId="28eb7356-61dc-48ef-8408-7c21dafef33f" providerId="ADAL" clId="{8162F7AE-D2A0-490D-8222-6C7218A9311C}" dt="2021-10-09T07:38:34.866" v="1365" actId="26606"/>
          <ac:spMkLst>
            <pc:docMk/>
            <pc:sldMk cId="1032944572" sldId="354"/>
            <ac:spMk id="78" creationId="{D4974D33-8DC5-464E-8C6D-BE58F0669C17}"/>
          </ac:spMkLst>
        </pc:spChg>
        <pc:spChg chg="mod">
          <ac:chgData name="Tilly Paz" userId="28eb7356-61dc-48ef-8408-7c21dafef33f" providerId="ADAL" clId="{8162F7AE-D2A0-490D-8222-6C7218A9311C}" dt="2021-10-09T07:38:34.866" v="1365" actId="26606"/>
          <ac:spMkLst>
            <pc:docMk/>
            <pc:sldMk cId="1032944572" sldId="354"/>
            <ac:spMk id="13314" creationId="{00000000-0000-0000-0000-000000000000}"/>
          </ac:spMkLst>
        </pc:spChg>
        <pc:spChg chg="mod">
          <ac:chgData name="Tilly Paz" userId="28eb7356-61dc-48ef-8408-7c21dafef33f" providerId="ADAL" clId="{8162F7AE-D2A0-490D-8222-6C7218A9311C}" dt="2021-10-09T07:38:37.355" v="1366" actId="5793"/>
          <ac:spMkLst>
            <pc:docMk/>
            <pc:sldMk cId="1032944572" sldId="354"/>
            <ac:spMk id="13315" creationId="{00000000-0000-0000-0000-000000000000}"/>
          </ac:spMkLst>
        </pc:spChg>
        <pc:picChg chg="mod ord">
          <ac:chgData name="Tilly Paz" userId="28eb7356-61dc-48ef-8408-7c21dafef33f" providerId="ADAL" clId="{8162F7AE-D2A0-490D-8222-6C7218A9311C}" dt="2021-10-09T07:38:34.866" v="1365" actId="26606"/>
          <ac:picMkLst>
            <pc:docMk/>
            <pc:sldMk cId="1032944572" sldId="354"/>
            <ac:picMk id="14338" creationId="{00000000-0000-0000-0000-000000000000}"/>
          </ac:picMkLst>
        </pc:picChg>
        <pc:cxnChg chg="del">
          <ac:chgData name="Tilly Paz" userId="28eb7356-61dc-48ef-8408-7c21dafef33f" providerId="ADAL" clId="{8162F7AE-D2A0-490D-8222-6C7218A9311C}" dt="2021-10-09T07:38:34.866" v="1365" actId="26606"/>
          <ac:cxnSpMkLst>
            <pc:docMk/>
            <pc:sldMk cId="1032944572" sldId="354"/>
            <ac:cxnSpMk id="75" creationId="{AA2EAA10-076F-46BD-8F0F-B9A2FB77A85C}"/>
          </ac:cxnSpMkLst>
        </pc:cxnChg>
        <pc:cxnChg chg="del">
          <ac:chgData name="Tilly Paz" userId="28eb7356-61dc-48ef-8408-7c21dafef33f" providerId="ADAL" clId="{8162F7AE-D2A0-490D-8222-6C7218A9311C}" dt="2021-10-09T07:38:34.866" v="1365" actId="26606"/>
          <ac:cxnSpMkLst>
            <pc:docMk/>
            <pc:sldMk cId="1032944572" sldId="354"/>
            <ac:cxnSpMk id="77" creationId="{D891E407-403B-4764-86C9-33A56D3BCAA3}"/>
          </ac:cxnSpMkLst>
        </pc:cxnChg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3595448023" sldId="355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328656203" sldId="356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3126939832" sldId="357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761261171" sldId="358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3348075751" sldId="359"/>
        </pc:sldMkLst>
      </pc:sldChg>
      <pc:sldChg chg="addSp modSp del mod setBg">
        <pc:chgData name="Tilly Paz" userId="28eb7356-61dc-48ef-8408-7c21dafef33f" providerId="ADAL" clId="{8162F7AE-D2A0-490D-8222-6C7218A9311C}" dt="2021-10-11T09:41:10.538" v="1577" actId="47"/>
        <pc:sldMkLst>
          <pc:docMk/>
          <pc:sldMk cId="3846475473" sldId="360"/>
        </pc:sldMkLst>
        <pc:spChg chg="mod">
          <ac:chgData name="Tilly Paz" userId="28eb7356-61dc-48ef-8408-7c21dafef33f" providerId="ADAL" clId="{8162F7AE-D2A0-490D-8222-6C7218A9311C}" dt="2021-10-09T07:38:51.427" v="1367" actId="26606"/>
          <ac:spMkLst>
            <pc:docMk/>
            <pc:sldMk cId="3846475473" sldId="360"/>
            <ac:spMk id="2" creationId="{00000000-0000-0000-0000-000000000000}"/>
          </ac:spMkLst>
        </pc:spChg>
        <pc:spChg chg="add">
          <ac:chgData name="Tilly Paz" userId="28eb7356-61dc-48ef-8408-7c21dafef33f" providerId="ADAL" clId="{8162F7AE-D2A0-490D-8222-6C7218A9311C}" dt="2021-10-09T07:38:51.427" v="1367" actId="26606"/>
          <ac:spMkLst>
            <pc:docMk/>
            <pc:sldMk cId="3846475473" sldId="360"/>
            <ac:spMk id="72" creationId="{100EDD19-6802-4EC3-95CE-CFFAB042CFD6}"/>
          </ac:spMkLst>
        </pc:spChg>
        <pc:spChg chg="add">
          <ac:chgData name="Tilly Paz" userId="28eb7356-61dc-48ef-8408-7c21dafef33f" providerId="ADAL" clId="{8162F7AE-D2A0-490D-8222-6C7218A9311C}" dt="2021-10-09T07:38:51.427" v="1367" actId="26606"/>
          <ac:spMkLst>
            <pc:docMk/>
            <pc:sldMk cId="3846475473" sldId="360"/>
            <ac:spMk id="74" creationId="{DB17E863-922E-4C26-BD64-E8FD41D28661}"/>
          </ac:spMkLst>
        </pc:spChg>
        <pc:spChg chg="mod">
          <ac:chgData name="Tilly Paz" userId="28eb7356-61dc-48ef-8408-7c21dafef33f" providerId="ADAL" clId="{8162F7AE-D2A0-490D-8222-6C7218A9311C}" dt="2021-10-09T07:38:51.427" v="1367" actId="26606"/>
          <ac:spMkLst>
            <pc:docMk/>
            <pc:sldMk cId="3846475473" sldId="360"/>
            <ac:spMk id="69634" creationId="{00000000-0000-0000-0000-000000000000}"/>
          </ac:spMkLst>
        </pc:spChg>
        <pc:spChg chg="mod">
          <ac:chgData name="Tilly Paz" userId="28eb7356-61dc-48ef-8408-7c21dafef33f" providerId="ADAL" clId="{8162F7AE-D2A0-490D-8222-6C7218A9311C}" dt="2021-10-09T07:38:51.427" v="1367" actId="26606"/>
          <ac:spMkLst>
            <pc:docMk/>
            <pc:sldMk cId="3846475473" sldId="360"/>
            <ac:spMk id="69635" creationId="{00000000-0000-0000-0000-000000000000}"/>
          </ac:spMkLst>
        </pc:spChg>
      </pc:sldChg>
      <pc:sldChg chg="del">
        <pc:chgData name="Tilly Paz" userId="28eb7356-61dc-48ef-8408-7c21dafef33f" providerId="ADAL" clId="{8162F7AE-D2A0-490D-8222-6C7218A9311C}" dt="2021-10-09T06:03:59.241" v="882" actId="47"/>
        <pc:sldMkLst>
          <pc:docMk/>
          <pc:sldMk cId="3751314139" sldId="361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343409661" sldId="362"/>
        </pc:sldMkLst>
      </pc:sldChg>
      <pc:sldChg chg="del">
        <pc:chgData name="Tilly Paz" userId="28eb7356-61dc-48ef-8408-7c21dafef33f" providerId="ADAL" clId="{8162F7AE-D2A0-490D-8222-6C7218A9311C}" dt="2021-10-07T13:39:18.366" v="30" actId="47"/>
        <pc:sldMkLst>
          <pc:docMk/>
          <pc:sldMk cId="1420585074" sldId="363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3213075857" sldId="364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4107604881" sldId="365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1922990889" sldId="366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4034241466" sldId="369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3285391690" sldId="370"/>
        </pc:sldMkLst>
      </pc:sldChg>
      <pc:sldChg chg="del">
        <pc:chgData name="Tilly Paz" userId="28eb7356-61dc-48ef-8408-7c21dafef33f" providerId="ADAL" clId="{8162F7AE-D2A0-490D-8222-6C7218A9311C}" dt="2021-10-07T13:29:06.684" v="20" actId="47"/>
        <pc:sldMkLst>
          <pc:docMk/>
          <pc:sldMk cId="859534867" sldId="371"/>
        </pc:sldMkLst>
      </pc:sldChg>
      <pc:sldChg chg="addSp delSp modSp del mod">
        <pc:chgData name="Tilly Paz" userId="28eb7356-61dc-48ef-8408-7c21dafef33f" providerId="ADAL" clId="{8162F7AE-D2A0-490D-8222-6C7218A9311C}" dt="2021-10-11T09:41:10.538" v="1577" actId="47"/>
        <pc:sldMkLst>
          <pc:docMk/>
          <pc:sldMk cId="0" sldId="372"/>
        </pc:sldMkLst>
        <pc:spChg chg="mod">
          <ac:chgData name="Tilly Paz" userId="28eb7356-61dc-48ef-8408-7c21dafef33f" providerId="ADAL" clId="{8162F7AE-D2A0-490D-8222-6C7218A9311C}" dt="2021-10-09T06:26:34.798" v="1063" actId="26606"/>
          <ac:spMkLst>
            <pc:docMk/>
            <pc:sldMk cId="0" sldId="372"/>
            <ac:spMk id="5" creationId="{00000000-0000-0000-0000-000000000000}"/>
          </ac:spMkLst>
        </pc:spChg>
        <pc:spChg chg="del">
          <ac:chgData name="Tilly Paz" userId="28eb7356-61dc-48ef-8408-7c21dafef33f" providerId="ADAL" clId="{8162F7AE-D2A0-490D-8222-6C7218A9311C}" dt="2021-10-09T06:26:34.798" v="1063" actId="26606"/>
          <ac:spMkLst>
            <pc:docMk/>
            <pc:sldMk cId="0" sldId="372"/>
            <ac:spMk id="6" creationId="{00000000-0000-0000-0000-000000000000}"/>
          </ac:spMkLst>
        </pc:spChg>
        <pc:spChg chg="del">
          <ac:chgData name="Tilly Paz" userId="28eb7356-61dc-48ef-8408-7c21dafef33f" providerId="ADAL" clId="{8162F7AE-D2A0-490D-8222-6C7218A9311C}" dt="2021-10-09T06:26:34.798" v="1063" actId="26606"/>
          <ac:spMkLst>
            <pc:docMk/>
            <pc:sldMk cId="0" sldId="372"/>
            <ac:spMk id="11" creationId="{1BB867FF-FC45-48F7-8104-F89BE54909F1}"/>
          </ac:spMkLst>
        </pc:spChg>
        <pc:spChg chg="del">
          <ac:chgData name="Tilly Paz" userId="28eb7356-61dc-48ef-8408-7c21dafef33f" providerId="ADAL" clId="{8162F7AE-D2A0-490D-8222-6C7218A9311C}" dt="2021-10-09T06:26:34.798" v="1063" actId="26606"/>
          <ac:spMkLst>
            <pc:docMk/>
            <pc:sldMk cId="0" sldId="372"/>
            <ac:spMk id="13" creationId="{8BB56887-D0D5-4F0C-9E19-7247EB83C8B7}"/>
          </ac:spMkLst>
        </pc:spChg>
        <pc:spChg chg="del">
          <ac:chgData name="Tilly Paz" userId="28eb7356-61dc-48ef-8408-7c21dafef33f" providerId="ADAL" clId="{8162F7AE-D2A0-490D-8222-6C7218A9311C}" dt="2021-10-09T06:26:34.798" v="1063" actId="26606"/>
          <ac:spMkLst>
            <pc:docMk/>
            <pc:sldMk cId="0" sldId="372"/>
            <ac:spMk id="15" creationId="{081E4A58-353D-44AE-B2FC-2A74E2E400F7}"/>
          </ac:spMkLst>
        </pc:spChg>
        <pc:spChg chg="add">
          <ac:chgData name="Tilly Paz" userId="28eb7356-61dc-48ef-8408-7c21dafef33f" providerId="ADAL" clId="{8162F7AE-D2A0-490D-8222-6C7218A9311C}" dt="2021-10-09T06:26:34.798" v="1063" actId="26606"/>
          <ac:spMkLst>
            <pc:docMk/>
            <pc:sldMk cId="0" sldId="372"/>
            <ac:spMk id="21" creationId="{2E442304-DDBD-4F7B-8017-36BCC863FB40}"/>
          </ac:spMkLst>
        </pc:spChg>
        <pc:spChg chg="add">
          <ac:chgData name="Tilly Paz" userId="28eb7356-61dc-48ef-8408-7c21dafef33f" providerId="ADAL" clId="{8162F7AE-D2A0-490D-8222-6C7218A9311C}" dt="2021-10-09T06:26:34.798" v="1063" actId="26606"/>
          <ac:spMkLst>
            <pc:docMk/>
            <pc:sldMk cId="0" sldId="372"/>
            <ac:spMk id="23" creationId="{5E107275-3853-46FD-A241-DE4355A42675}"/>
          </ac:spMkLst>
        </pc:spChg>
        <pc:graphicFrameChg chg="add">
          <ac:chgData name="Tilly Paz" userId="28eb7356-61dc-48ef-8408-7c21dafef33f" providerId="ADAL" clId="{8162F7AE-D2A0-490D-8222-6C7218A9311C}" dt="2021-10-09T06:26:34.798" v="1063" actId="26606"/>
          <ac:graphicFrameMkLst>
            <pc:docMk/>
            <pc:sldMk cId="0" sldId="372"/>
            <ac:graphicFrameMk id="17" creationId="{95ED664F-D1CB-4E82-9469-D5F69EF7A734}"/>
          </ac:graphicFrameMkLst>
        </pc:graphicFrameChg>
      </pc:sldChg>
      <pc:sldChg chg="addSp delSp modSp del mod">
        <pc:chgData name="Tilly Paz" userId="28eb7356-61dc-48ef-8408-7c21dafef33f" providerId="ADAL" clId="{8162F7AE-D2A0-490D-8222-6C7218A9311C}" dt="2021-10-11T09:41:10.538" v="1577" actId="47"/>
        <pc:sldMkLst>
          <pc:docMk/>
          <pc:sldMk cId="0" sldId="373"/>
        </pc:sldMkLst>
        <pc:spChg chg="mod">
          <ac:chgData name="Tilly Paz" userId="28eb7356-61dc-48ef-8408-7c21dafef33f" providerId="ADAL" clId="{8162F7AE-D2A0-490D-8222-6C7218A9311C}" dt="2021-10-09T06:20:43.305" v="965" actId="26606"/>
          <ac:spMkLst>
            <pc:docMk/>
            <pc:sldMk cId="0" sldId="373"/>
            <ac:spMk id="2" creationId="{00000000-0000-0000-0000-000000000000}"/>
          </ac:spMkLst>
        </pc:spChg>
        <pc:spChg chg="del">
          <ac:chgData name="Tilly Paz" userId="28eb7356-61dc-48ef-8408-7c21dafef33f" providerId="ADAL" clId="{8162F7AE-D2A0-490D-8222-6C7218A9311C}" dt="2021-10-09T06:20:43.305" v="965" actId="26606"/>
          <ac:spMkLst>
            <pc:docMk/>
            <pc:sldMk cId="0" sldId="373"/>
            <ac:spMk id="7" creationId="{00000000-0000-0000-0000-000000000000}"/>
          </ac:spMkLst>
        </pc:spChg>
        <pc:spChg chg="del">
          <ac:chgData name="Tilly Paz" userId="28eb7356-61dc-48ef-8408-7c21dafef33f" providerId="ADAL" clId="{8162F7AE-D2A0-490D-8222-6C7218A9311C}" dt="2021-10-09T06:20:43.305" v="965" actId="26606"/>
          <ac:spMkLst>
            <pc:docMk/>
            <pc:sldMk cId="0" sldId="373"/>
            <ac:spMk id="8" creationId="{907EF6B7-1338-4443-8C46-6A318D952DFD}"/>
          </ac:spMkLst>
        </pc:spChg>
        <pc:spChg chg="del">
          <ac:chgData name="Tilly Paz" userId="28eb7356-61dc-48ef-8408-7c21dafef33f" providerId="ADAL" clId="{8162F7AE-D2A0-490D-8222-6C7218A9311C}" dt="2021-10-09T06:20:43.305" v="965" actId="26606"/>
          <ac:spMkLst>
            <pc:docMk/>
            <pc:sldMk cId="0" sldId="373"/>
            <ac:spMk id="10" creationId="{DAAE4CDD-124C-4DCF-9584-B6033B545DD5}"/>
          </ac:spMkLst>
        </pc:spChg>
        <pc:spChg chg="del">
          <ac:chgData name="Tilly Paz" userId="28eb7356-61dc-48ef-8408-7c21dafef33f" providerId="ADAL" clId="{8162F7AE-D2A0-490D-8222-6C7218A9311C}" dt="2021-10-09T06:20:43.305" v="965" actId="26606"/>
          <ac:spMkLst>
            <pc:docMk/>
            <pc:sldMk cId="0" sldId="373"/>
            <ac:spMk id="12" creationId="{081E4A58-353D-44AE-B2FC-2A74E2E400F7}"/>
          </ac:spMkLst>
        </pc:spChg>
        <pc:spChg chg="add">
          <ac:chgData name="Tilly Paz" userId="28eb7356-61dc-48ef-8408-7c21dafef33f" providerId="ADAL" clId="{8162F7AE-D2A0-490D-8222-6C7218A9311C}" dt="2021-10-09T06:20:43.305" v="965" actId="26606"/>
          <ac:spMkLst>
            <pc:docMk/>
            <pc:sldMk cId="0" sldId="373"/>
            <ac:spMk id="18" creationId="{2E442304-DDBD-4F7B-8017-36BCC863FB40}"/>
          </ac:spMkLst>
        </pc:spChg>
        <pc:spChg chg="add">
          <ac:chgData name="Tilly Paz" userId="28eb7356-61dc-48ef-8408-7c21dafef33f" providerId="ADAL" clId="{8162F7AE-D2A0-490D-8222-6C7218A9311C}" dt="2021-10-09T06:20:43.305" v="965" actId="26606"/>
          <ac:spMkLst>
            <pc:docMk/>
            <pc:sldMk cId="0" sldId="373"/>
            <ac:spMk id="20" creationId="{5E107275-3853-46FD-A241-DE4355A42675}"/>
          </ac:spMkLst>
        </pc:spChg>
        <pc:graphicFrameChg chg="add">
          <ac:chgData name="Tilly Paz" userId="28eb7356-61dc-48ef-8408-7c21dafef33f" providerId="ADAL" clId="{8162F7AE-D2A0-490D-8222-6C7218A9311C}" dt="2021-10-09T06:20:43.305" v="965" actId="26606"/>
          <ac:graphicFrameMkLst>
            <pc:docMk/>
            <pc:sldMk cId="0" sldId="373"/>
            <ac:graphicFrameMk id="14" creationId="{FF03BAD0-3821-47E2-9464-AA88F29F9948}"/>
          </ac:graphicFrameMkLst>
        </pc:graphicFrameChg>
      </pc:sldChg>
      <pc:sldChg chg="addSp delSp modSp del mod">
        <pc:chgData name="Tilly Paz" userId="28eb7356-61dc-48ef-8408-7c21dafef33f" providerId="ADAL" clId="{8162F7AE-D2A0-490D-8222-6C7218A9311C}" dt="2021-10-11T09:41:10.538" v="1577" actId="47"/>
        <pc:sldMkLst>
          <pc:docMk/>
          <pc:sldMk cId="0" sldId="374"/>
        </pc:sldMkLst>
        <pc:spChg chg="mod">
          <ac:chgData name="Tilly Paz" userId="28eb7356-61dc-48ef-8408-7c21dafef33f" providerId="ADAL" clId="{8162F7AE-D2A0-490D-8222-6C7218A9311C}" dt="2021-10-09T06:22:50.157" v="1003" actId="26606"/>
          <ac:spMkLst>
            <pc:docMk/>
            <pc:sldMk cId="0" sldId="374"/>
            <ac:spMk id="2" creationId="{00000000-0000-0000-0000-000000000000}"/>
          </ac:spMkLst>
        </pc:spChg>
        <pc:spChg chg="mod">
          <ac:chgData name="Tilly Paz" userId="28eb7356-61dc-48ef-8408-7c21dafef33f" providerId="ADAL" clId="{8162F7AE-D2A0-490D-8222-6C7218A9311C}" dt="2021-10-09T06:22:50.157" v="1003" actId="26606"/>
          <ac:spMkLst>
            <pc:docMk/>
            <pc:sldMk cId="0" sldId="374"/>
            <ac:spMk id="3" creationId="{00000000-0000-0000-0000-000000000000}"/>
          </ac:spMkLst>
        </pc:spChg>
        <pc:spChg chg="del">
          <ac:chgData name="Tilly Paz" userId="28eb7356-61dc-48ef-8408-7c21dafef33f" providerId="ADAL" clId="{8162F7AE-D2A0-490D-8222-6C7218A9311C}" dt="2021-10-09T06:20:56.883" v="966" actId="26606"/>
          <ac:spMkLst>
            <pc:docMk/>
            <pc:sldMk cId="0" sldId="374"/>
            <ac:spMk id="10" creationId="{DB304A14-32D0-4873-B914-423ED7B8DAFD}"/>
          </ac:spMkLst>
        </pc:spChg>
        <pc:spChg chg="del">
          <ac:chgData name="Tilly Paz" userId="28eb7356-61dc-48ef-8408-7c21dafef33f" providerId="ADAL" clId="{8162F7AE-D2A0-490D-8222-6C7218A9311C}" dt="2021-10-09T06:20:56.883" v="966" actId="26606"/>
          <ac:spMkLst>
            <pc:docMk/>
            <pc:sldMk cId="0" sldId="374"/>
            <ac:spMk id="12" creationId="{1D460C86-854F-4FB3-ABC2-E823D8FEB9DB}"/>
          </ac:spMkLst>
        </pc:spChg>
        <pc:spChg chg="del">
          <ac:chgData name="Tilly Paz" userId="28eb7356-61dc-48ef-8408-7c21dafef33f" providerId="ADAL" clId="{8162F7AE-D2A0-490D-8222-6C7218A9311C}" dt="2021-10-09T06:20:56.883" v="966" actId="26606"/>
          <ac:spMkLst>
            <pc:docMk/>
            <pc:sldMk cId="0" sldId="374"/>
            <ac:spMk id="14" creationId="{BB48116A-278A-4CC5-89D3-9DE8E8FF1245}"/>
          </ac:spMkLst>
        </pc:spChg>
        <pc:spChg chg="add del">
          <ac:chgData name="Tilly Paz" userId="28eb7356-61dc-48ef-8408-7c21dafef33f" providerId="ADAL" clId="{8162F7AE-D2A0-490D-8222-6C7218A9311C}" dt="2021-10-09T06:22:50.157" v="1003" actId="26606"/>
          <ac:spMkLst>
            <pc:docMk/>
            <pc:sldMk cId="0" sldId="374"/>
            <ac:spMk id="19" creationId="{D009D6D5-DAC2-4A8B-A17A-E206B9012D09}"/>
          </ac:spMkLst>
        </pc:spChg>
        <pc:spChg chg="add">
          <ac:chgData name="Tilly Paz" userId="28eb7356-61dc-48ef-8408-7c21dafef33f" providerId="ADAL" clId="{8162F7AE-D2A0-490D-8222-6C7218A9311C}" dt="2021-10-09T06:22:50.157" v="1003" actId="26606"/>
          <ac:spMkLst>
            <pc:docMk/>
            <pc:sldMk cId="0" sldId="374"/>
            <ac:spMk id="24" creationId="{F13C74B1-5B17-4795-BED0-7140497B445A}"/>
          </ac:spMkLst>
        </pc:spChg>
        <pc:spChg chg="add">
          <ac:chgData name="Tilly Paz" userId="28eb7356-61dc-48ef-8408-7c21dafef33f" providerId="ADAL" clId="{8162F7AE-D2A0-490D-8222-6C7218A9311C}" dt="2021-10-09T06:22:50.157" v="1003" actId="26606"/>
          <ac:spMkLst>
            <pc:docMk/>
            <pc:sldMk cId="0" sldId="374"/>
            <ac:spMk id="26" creationId="{D4974D33-8DC5-464E-8C6D-BE58F0669C17}"/>
          </ac:spMkLst>
        </pc:spChg>
        <pc:picChg chg="mod">
          <ac:chgData name="Tilly Paz" userId="28eb7356-61dc-48ef-8408-7c21dafef33f" providerId="ADAL" clId="{8162F7AE-D2A0-490D-8222-6C7218A9311C}" dt="2021-10-09T06:22:50.157" v="1003" actId="26606"/>
          <ac:picMkLst>
            <pc:docMk/>
            <pc:sldMk cId="0" sldId="374"/>
            <ac:picMk id="5" creationId="{00000000-0000-0000-0000-000000000000}"/>
          </ac:picMkLst>
        </pc:picChg>
      </pc:sldChg>
      <pc:sldChg chg="addSp delSp modSp del mod">
        <pc:chgData name="Tilly Paz" userId="28eb7356-61dc-48ef-8408-7c21dafef33f" providerId="ADAL" clId="{8162F7AE-D2A0-490D-8222-6C7218A9311C}" dt="2021-10-11T09:41:10.538" v="1577" actId="47"/>
        <pc:sldMkLst>
          <pc:docMk/>
          <pc:sldMk cId="0" sldId="375"/>
        </pc:sldMkLst>
        <pc:spChg chg="mod">
          <ac:chgData name="Tilly Paz" userId="28eb7356-61dc-48ef-8408-7c21dafef33f" providerId="ADAL" clId="{8162F7AE-D2A0-490D-8222-6C7218A9311C}" dt="2021-10-09T06:22:32.773" v="1001" actId="20577"/>
          <ac:spMkLst>
            <pc:docMk/>
            <pc:sldMk cId="0" sldId="375"/>
            <ac:spMk id="2" creationId="{00000000-0000-0000-0000-000000000000}"/>
          </ac:spMkLst>
        </pc:spChg>
        <pc:spChg chg="mod">
          <ac:chgData name="Tilly Paz" userId="28eb7356-61dc-48ef-8408-7c21dafef33f" providerId="ADAL" clId="{8162F7AE-D2A0-490D-8222-6C7218A9311C}" dt="2021-10-09T06:21:29.731" v="969" actId="26606"/>
          <ac:spMkLst>
            <pc:docMk/>
            <pc:sldMk cId="0" sldId="375"/>
            <ac:spMk id="3" creationId="{00000000-0000-0000-0000-000000000000}"/>
          </ac:spMkLst>
        </pc:spChg>
        <pc:spChg chg="del">
          <ac:chgData name="Tilly Paz" userId="28eb7356-61dc-48ef-8408-7c21dafef33f" providerId="ADAL" clId="{8162F7AE-D2A0-490D-8222-6C7218A9311C}" dt="2021-10-09T06:21:29.731" v="969" actId="26606"/>
          <ac:spMkLst>
            <pc:docMk/>
            <pc:sldMk cId="0" sldId="375"/>
            <ac:spMk id="10" creationId="{DB304A14-32D0-4873-B914-423ED7B8DAFD}"/>
          </ac:spMkLst>
        </pc:spChg>
        <pc:spChg chg="del">
          <ac:chgData name="Tilly Paz" userId="28eb7356-61dc-48ef-8408-7c21dafef33f" providerId="ADAL" clId="{8162F7AE-D2A0-490D-8222-6C7218A9311C}" dt="2021-10-09T06:21:29.731" v="969" actId="26606"/>
          <ac:spMkLst>
            <pc:docMk/>
            <pc:sldMk cId="0" sldId="375"/>
            <ac:spMk id="12" creationId="{1D460C86-854F-4FB3-ABC2-E823D8FEB9DB}"/>
          </ac:spMkLst>
        </pc:spChg>
        <pc:spChg chg="del">
          <ac:chgData name="Tilly Paz" userId="28eb7356-61dc-48ef-8408-7c21dafef33f" providerId="ADAL" clId="{8162F7AE-D2A0-490D-8222-6C7218A9311C}" dt="2021-10-09T06:21:29.731" v="969" actId="26606"/>
          <ac:spMkLst>
            <pc:docMk/>
            <pc:sldMk cId="0" sldId="375"/>
            <ac:spMk id="14" creationId="{BB48116A-278A-4CC5-89D3-9DE8E8FF1245}"/>
          </ac:spMkLst>
        </pc:spChg>
        <pc:spChg chg="add">
          <ac:chgData name="Tilly Paz" userId="28eb7356-61dc-48ef-8408-7c21dafef33f" providerId="ADAL" clId="{8162F7AE-D2A0-490D-8222-6C7218A9311C}" dt="2021-10-09T06:21:29.731" v="969" actId="26606"/>
          <ac:spMkLst>
            <pc:docMk/>
            <pc:sldMk cId="0" sldId="375"/>
            <ac:spMk id="19" creationId="{F13C74B1-5B17-4795-BED0-7140497B445A}"/>
          </ac:spMkLst>
        </pc:spChg>
        <pc:spChg chg="add">
          <ac:chgData name="Tilly Paz" userId="28eb7356-61dc-48ef-8408-7c21dafef33f" providerId="ADAL" clId="{8162F7AE-D2A0-490D-8222-6C7218A9311C}" dt="2021-10-09T06:21:29.731" v="969" actId="26606"/>
          <ac:spMkLst>
            <pc:docMk/>
            <pc:sldMk cId="0" sldId="375"/>
            <ac:spMk id="21" creationId="{D4974D33-8DC5-464E-8C6D-BE58F0669C17}"/>
          </ac:spMkLst>
        </pc:spChg>
        <pc:picChg chg="mod">
          <ac:chgData name="Tilly Paz" userId="28eb7356-61dc-48ef-8408-7c21dafef33f" providerId="ADAL" clId="{8162F7AE-D2A0-490D-8222-6C7218A9311C}" dt="2021-10-09T06:21:29.731" v="969" actId="26606"/>
          <ac:picMkLst>
            <pc:docMk/>
            <pc:sldMk cId="0" sldId="375"/>
            <ac:picMk id="5" creationId="{00000000-0000-0000-0000-000000000000}"/>
          </ac:picMkLst>
        </pc:picChg>
      </pc:sldChg>
      <pc:sldChg chg="addSp delSp modSp del mod">
        <pc:chgData name="Tilly Paz" userId="28eb7356-61dc-48ef-8408-7c21dafef33f" providerId="ADAL" clId="{8162F7AE-D2A0-490D-8222-6C7218A9311C}" dt="2021-10-11T09:41:10.538" v="1577" actId="47"/>
        <pc:sldMkLst>
          <pc:docMk/>
          <pc:sldMk cId="0" sldId="376"/>
        </pc:sldMkLst>
        <pc:spChg chg="mod">
          <ac:chgData name="Tilly Paz" userId="28eb7356-61dc-48ef-8408-7c21dafef33f" providerId="ADAL" clId="{8162F7AE-D2A0-490D-8222-6C7218A9311C}" dt="2021-10-09T06:22:43.595" v="1002" actId="26606"/>
          <ac:spMkLst>
            <pc:docMk/>
            <pc:sldMk cId="0" sldId="376"/>
            <ac:spMk id="2" creationId="{00000000-0000-0000-0000-000000000000}"/>
          </ac:spMkLst>
        </pc:spChg>
        <pc:spChg chg="mod">
          <ac:chgData name="Tilly Paz" userId="28eb7356-61dc-48ef-8408-7c21dafef33f" providerId="ADAL" clId="{8162F7AE-D2A0-490D-8222-6C7218A9311C}" dt="2021-10-09T06:24:09.998" v="1044" actId="20577"/>
          <ac:spMkLst>
            <pc:docMk/>
            <pc:sldMk cId="0" sldId="376"/>
            <ac:spMk id="3" creationId="{00000000-0000-0000-0000-000000000000}"/>
          </ac:spMkLst>
        </pc:spChg>
        <pc:spChg chg="del">
          <ac:chgData name="Tilly Paz" userId="28eb7356-61dc-48ef-8408-7c21dafef33f" providerId="ADAL" clId="{8162F7AE-D2A0-490D-8222-6C7218A9311C}" dt="2021-10-09T06:22:43.595" v="1002" actId="26606"/>
          <ac:spMkLst>
            <pc:docMk/>
            <pc:sldMk cId="0" sldId="376"/>
            <ac:spMk id="10" creationId="{DB304A14-32D0-4873-B914-423ED7B8DAFD}"/>
          </ac:spMkLst>
        </pc:spChg>
        <pc:spChg chg="del">
          <ac:chgData name="Tilly Paz" userId="28eb7356-61dc-48ef-8408-7c21dafef33f" providerId="ADAL" clId="{8162F7AE-D2A0-490D-8222-6C7218A9311C}" dt="2021-10-09T06:22:43.595" v="1002" actId="26606"/>
          <ac:spMkLst>
            <pc:docMk/>
            <pc:sldMk cId="0" sldId="376"/>
            <ac:spMk id="12" creationId="{1D460C86-854F-4FB3-ABC2-E823D8FEB9DB}"/>
          </ac:spMkLst>
        </pc:spChg>
        <pc:spChg chg="del">
          <ac:chgData name="Tilly Paz" userId="28eb7356-61dc-48ef-8408-7c21dafef33f" providerId="ADAL" clId="{8162F7AE-D2A0-490D-8222-6C7218A9311C}" dt="2021-10-09T06:22:43.595" v="1002" actId="26606"/>
          <ac:spMkLst>
            <pc:docMk/>
            <pc:sldMk cId="0" sldId="376"/>
            <ac:spMk id="14" creationId="{BB48116A-278A-4CC5-89D3-9DE8E8FF1245}"/>
          </ac:spMkLst>
        </pc:spChg>
        <pc:spChg chg="add">
          <ac:chgData name="Tilly Paz" userId="28eb7356-61dc-48ef-8408-7c21dafef33f" providerId="ADAL" clId="{8162F7AE-D2A0-490D-8222-6C7218A9311C}" dt="2021-10-09T06:22:43.595" v="1002" actId="26606"/>
          <ac:spMkLst>
            <pc:docMk/>
            <pc:sldMk cId="0" sldId="376"/>
            <ac:spMk id="19" creationId="{F13C74B1-5B17-4795-BED0-7140497B445A}"/>
          </ac:spMkLst>
        </pc:spChg>
        <pc:spChg chg="add">
          <ac:chgData name="Tilly Paz" userId="28eb7356-61dc-48ef-8408-7c21dafef33f" providerId="ADAL" clId="{8162F7AE-D2A0-490D-8222-6C7218A9311C}" dt="2021-10-09T06:22:43.595" v="1002" actId="26606"/>
          <ac:spMkLst>
            <pc:docMk/>
            <pc:sldMk cId="0" sldId="376"/>
            <ac:spMk id="21" creationId="{D4974D33-8DC5-464E-8C6D-BE58F0669C17}"/>
          </ac:spMkLst>
        </pc:spChg>
        <pc:picChg chg="mod">
          <ac:chgData name="Tilly Paz" userId="28eb7356-61dc-48ef-8408-7c21dafef33f" providerId="ADAL" clId="{8162F7AE-D2A0-490D-8222-6C7218A9311C}" dt="2021-10-09T06:22:43.595" v="1002" actId="26606"/>
          <ac:picMkLst>
            <pc:docMk/>
            <pc:sldMk cId="0" sldId="376"/>
            <ac:picMk id="5" creationId="{00000000-0000-0000-0000-000000000000}"/>
          </ac:picMkLst>
        </pc:picChg>
      </pc:sldChg>
      <pc:sldChg chg="addSp delSp modSp del mod">
        <pc:chgData name="Tilly Paz" userId="28eb7356-61dc-48ef-8408-7c21dafef33f" providerId="ADAL" clId="{8162F7AE-D2A0-490D-8222-6C7218A9311C}" dt="2021-10-11T09:41:10.538" v="1577" actId="47"/>
        <pc:sldMkLst>
          <pc:docMk/>
          <pc:sldMk cId="0" sldId="377"/>
        </pc:sldMkLst>
        <pc:spChg chg="mod">
          <ac:chgData name="Tilly Paz" userId="28eb7356-61dc-48ef-8408-7c21dafef33f" providerId="ADAL" clId="{8162F7AE-D2A0-490D-8222-6C7218A9311C}" dt="2021-10-09T06:25:33.858" v="1060" actId="26606"/>
          <ac:spMkLst>
            <pc:docMk/>
            <pc:sldMk cId="0" sldId="377"/>
            <ac:spMk id="2" creationId="{00000000-0000-0000-0000-000000000000}"/>
          </ac:spMkLst>
        </pc:spChg>
        <pc:spChg chg="mod">
          <ac:chgData name="Tilly Paz" userId="28eb7356-61dc-48ef-8408-7c21dafef33f" providerId="ADAL" clId="{8162F7AE-D2A0-490D-8222-6C7218A9311C}" dt="2021-10-09T06:25:33.858" v="1060" actId="26606"/>
          <ac:spMkLst>
            <pc:docMk/>
            <pc:sldMk cId="0" sldId="377"/>
            <ac:spMk id="3" creationId="{00000000-0000-0000-0000-000000000000}"/>
          </ac:spMkLst>
        </pc:spChg>
        <pc:spChg chg="del">
          <ac:chgData name="Tilly Paz" userId="28eb7356-61dc-48ef-8408-7c21dafef33f" providerId="ADAL" clId="{8162F7AE-D2A0-490D-8222-6C7218A9311C}" dt="2021-10-09T06:25:33.858" v="1060" actId="26606"/>
          <ac:spMkLst>
            <pc:docMk/>
            <pc:sldMk cId="0" sldId="377"/>
            <ac:spMk id="10" creationId="{DB304A14-32D0-4873-B914-423ED7B8DAFD}"/>
          </ac:spMkLst>
        </pc:spChg>
        <pc:spChg chg="del">
          <ac:chgData name="Tilly Paz" userId="28eb7356-61dc-48ef-8408-7c21dafef33f" providerId="ADAL" clId="{8162F7AE-D2A0-490D-8222-6C7218A9311C}" dt="2021-10-09T06:25:33.858" v="1060" actId="26606"/>
          <ac:spMkLst>
            <pc:docMk/>
            <pc:sldMk cId="0" sldId="377"/>
            <ac:spMk id="12" creationId="{1D460C86-854F-4FB3-ABC2-E823D8FEB9DB}"/>
          </ac:spMkLst>
        </pc:spChg>
        <pc:spChg chg="del">
          <ac:chgData name="Tilly Paz" userId="28eb7356-61dc-48ef-8408-7c21dafef33f" providerId="ADAL" clId="{8162F7AE-D2A0-490D-8222-6C7218A9311C}" dt="2021-10-09T06:25:33.858" v="1060" actId="26606"/>
          <ac:spMkLst>
            <pc:docMk/>
            <pc:sldMk cId="0" sldId="377"/>
            <ac:spMk id="14" creationId="{BB48116A-278A-4CC5-89D3-9DE8E8FF1245}"/>
          </ac:spMkLst>
        </pc:spChg>
        <pc:spChg chg="add">
          <ac:chgData name="Tilly Paz" userId="28eb7356-61dc-48ef-8408-7c21dafef33f" providerId="ADAL" clId="{8162F7AE-D2A0-490D-8222-6C7218A9311C}" dt="2021-10-09T06:25:33.858" v="1060" actId="26606"/>
          <ac:spMkLst>
            <pc:docMk/>
            <pc:sldMk cId="0" sldId="377"/>
            <ac:spMk id="19" creationId="{F13C74B1-5B17-4795-BED0-7140497B445A}"/>
          </ac:spMkLst>
        </pc:spChg>
        <pc:spChg chg="add">
          <ac:chgData name="Tilly Paz" userId="28eb7356-61dc-48ef-8408-7c21dafef33f" providerId="ADAL" clId="{8162F7AE-D2A0-490D-8222-6C7218A9311C}" dt="2021-10-09T06:25:33.858" v="1060" actId="26606"/>
          <ac:spMkLst>
            <pc:docMk/>
            <pc:sldMk cId="0" sldId="377"/>
            <ac:spMk id="21" creationId="{D4974D33-8DC5-464E-8C6D-BE58F0669C17}"/>
          </ac:spMkLst>
        </pc:spChg>
        <pc:picChg chg="mod">
          <ac:chgData name="Tilly Paz" userId="28eb7356-61dc-48ef-8408-7c21dafef33f" providerId="ADAL" clId="{8162F7AE-D2A0-490D-8222-6C7218A9311C}" dt="2021-10-09T06:25:33.858" v="1060" actId="26606"/>
          <ac:picMkLst>
            <pc:docMk/>
            <pc:sldMk cId="0" sldId="377"/>
            <ac:picMk id="5" creationId="{00000000-0000-0000-0000-000000000000}"/>
          </ac:picMkLst>
        </pc:picChg>
      </pc:sldChg>
      <pc:sldChg chg="delSp modSp del mod">
        <pc:chgData name="Tilly Paz" userId="28eb7356-61dc-48ef-8408-7c21dafef33f" providerId="ADAL" clId="{8162F7AE-D2A0-490D-8222-6C7218A9311C}" dt="2021-10-11T09:41:10.538" v="1577" actId="47"/>
        <pc:sldMkLst>
          <pc:docMk/>
          <pc:sldMk cId="0" sldId="378"/>
        </pc:sldMkLst>
        <pc:spChg chg="mod">
          <ac:chgData name="Tilly Paz" userId="28eb7356-61dc-48ef-8408-7c21dafef33f" providerId="ADAL" clId="{8162F7AE-D2A0-490D-8222-6C7218A9311C}" dt="2021-10-09T06:24:40.587" v="1056" actId="26606"/>
          <ac:spMkLst>
            <pc:docMk/>
            <pc:sldMk cId="0" sldId="378"/>
            <ac:spMk id="2" creationId="{00000000-0000-0000-0000-000000000000}"/>
          </ac:spMkLst>
        </pc:spChg>
        <pc:spChg chg="mod ord">
          <ac:chgData name="Tilly Paz" userId="28eb7356-61dc-48ef-8408-7c21dafef33f" providerId="ADAL" clId="{8162F7AE-D2A0-490D-8222-6C7218A9311C}" dt="2021-10-11T09:33:09.077" v="1576" actId="6549"/>
          <ac:spMkLst>
            <pc:docMk/>
            <pc:sldMk cId="0" sldId="378"/>
            <ac:spMk id="3" creationId="{00000000-0000-0000-0000-000000000000}"/>
          </ac:spMkLst>
        </pc:spChg>
        <pc:spChg chg="del">
          <ac:chgData name="Tilly Paz" userId="28eb7356-61dc-48ef-8408-7c21dafef33f" providerId="ADAL" clId="{8162F7AE-D2A0-490D-8222-6C7218A9311C}" dt="2021-10-09T06:24:40.587" v="1056" actId="26606"/>
          <ac:spMkLst>
            <pc:docMk/>
            <pc:sldMk cId="0" sldId="378"/>
            <ac:spMk id="10" creationId="{DB304A14-32D0-4873-B914-423ED7B8DAFD}"/>
          </ac:spMkLst>
        </pc:spChg>
        <pc:spChg chg="del">
          <ac:chgData name="Tilly Paz" userId="28eb7356-61dc-48ef-8408-7c21dafef33f" providerId="ADAL" clId="{8162F7AE-D2A0-490D-8222-6C7218A9311C}" dt="2021-10-09T06:24:40.587" v="1056" actId="26606"/>
          <ac:spMkLst>
            <pc:docMk/>
            <pc:sldMk cId="0" sldId="378"/>
            <ac:spMk id="12" creationId="{1D460C86-854F-4FB3-ABC2-E823D8FEB9DB}"/>
          </ac:spMkLst>
        </pc:spChg>
        <pc:spChg chg="del">
          <ac:chgData name="Tilly Paz" userId="28eb7356-61dc-48ef-8408-7c21dafef33f" providerId="ADAL" clId="{8162F7AE-D2A0-490D-8222-6C7218A9311C}" dt="2021-10-09T06:24:40.587" v="1056" actId="26606"/>
          <ac:spMkLst>
            <pc:docMk/>
            <pc:sldMk cId="0" sldId="378"/>
            <ac:spMk id="14" creationId="{BB48116A-278A-4CC5-89D3-9DE8E8FF1245}"/>
          </ac:spMkLst>
        </pc:spChg>
        <pc:picChg chg="mod">
          <ac:chgData name="Tilly Paz" userId="28eb7356-61dc-48ef-8408-7c21dafef33f" providerId="ADAL" clId="{8162F7AE-D2A0-490D-8222-6C7218A9311C}" dt="2021-10-09T06:24:40.587" v="1056" actId="26606"/>
          <ac:picMkLst>
            <pc:docMk/>
            <pc:sldMk cId="0" sldId="378"/>
            <ac:picMk id="5" creationId="{00000000-0000-0000-0000-000000000000}"/>
          </ac:picMkLst>
        </pc:picChg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797922215" sldId="379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1282185460" sldId="380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4189750832" sldId="381"/>
        </pc:sldMkLst>
      </pc:sldChg>
      <pc:sldChg chg="del">
        <pc:chgData name="Tilly Paz" userId="28eb7356-61dc-48ef-8408-7c21dafef33f" providerId="ADAL" clId="{8162F7AE-D2A0-490D-8222-6C7218A9311C}" dt="2021-10-09T05:46:12.289" v="312" actId="47"/>
        <pc:sldMkLst>
          <pc:docMk/>
          <pc:sldMk cId="1647706077" sldId="382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1041178400" sldId="383"/>
        </pc:sldMkLst>
      </pc:sldChg>
      <pc:sldChg chg="del">
        <pc:chgData name="Tilly Paz" userId="28eb7356-61dc-48ef-8408-7c21dafef33f" providerId="ADAL" clId="{8162F7AE-D2A0-490D-8222-6C7218A9311C}" dt="2021-10-09T06:04:33.726" v="884" actId="47"/>
        <pc:sldMkLst>
          <pc:docMk/>
          <pc:sldMk cId="509964748" sldId="384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1169816002" sldId="385"/>
        </pc:sldMkLst>
      </pc:sldChg>
      <pc:sldChg chg="del">
        <pc:chgData name="Tilly Paz" userId="28eb7356-61dc-48ef-8408-7c21dafef33f" providerId="ADAL" clId="{8162F7AE-D2A0-490D-8222-6C7218A9311C}" dt="2021-10-09T05:46:16.476" v="313" actId="47"/>
        <pc:sldMkLst>
          <pc:docMk/>
          <pc:sldMk cId="1804223870" sldId="387"/>
        </pc:sldMkLst>
      </pc:sldChg>
      <pc:sldChg chg="del">
        <pc:chgData name="Tilly Paz" userId="28eb7356-61dc-48ef-8408-7c21dafef33f" providerId="ADAL" clId="{8162F7AE-D2A0-490D-8222-6C7218A9311C}" dt="2021-10-09T05:46:02.724" v="310" actId="47"/>
        <pc:sldMkLst>
          <pc:docMk/>
          <pc:sldMk cId="2089484205" sldId="397"/>
        </pc:sldMkLst>
      </pc:sldChg>
      <pc:sldChg chg="del">
        <pc:chgData name="Tilly Paz" userId="28eb7356-61dc-48ef-8408-7c21dafef33f" providerId="ADAL" clId="{8162F7AE-D2A0-490D-8222-6C7218A9311C}" dt="2021-10-09T05:46:28.834" v="314" actId="47"/>
        <pc:sldMkLst>
          <pc:docMk/>
          <pc:sldMk cId="3753790540" sldId="398"/>
        </pc:sldMkLst>
      </pc:sldChg>
      <pc:sldChg chg="addSp delSp modSp del mod ord">
        <pc:chgData name="Tilly Paz" userId="28eb7356-61dc-48ef-8408-7c21dafef33f" providerId="ADAL" clId="{8162F7AE-D2A0-490D-8222-6C7218A9311C}" dt="2021-10-11T09:41:10.538" v="1577" actId="47"/>
        <pc:sldMkLst>
          <pc:docMk/>
          <pc:sldMk cId="2890160343" sldId="399"/>
        </pc:sldMkLst>
        <pc:spChg chg="mod">
          <ac:chgData name="Tilly Paz" userId="28eb7356-61dc-48ef-8408-7c21dafef33f" providerId="ADAL" clId="{8162F7AE-D2A0-490D-8222-6C7218A9311C}" dt="2021-10-09T06:19:51.790" v="934" actId="255"/>
          <ac:spMkLst>
            <pc:docMk/>
            <pc:sldMk cId="2890160343" sldId="399"/>
            <ac:spMk id="2" creationId="{00000000-0000-0000-0000-000000000000}"/>
          </ac:spMkLst>
        </pc:spChg>
        <pc:spChg chg="mod ord">
          <ac:chgData name="Tilly Paz" userId="28eb7356-61dc-48ef-8408-7c21dafef33f" providerId="ADAL" clId="{8162F7AE-D2A0-490D-8222-6C7218A9311C}" dt="2021-10-09T06:20:33.364" v="964" actId="14100"/>
          <ac:spMkLst>
            <pc:docMk/>
            <pc:sldMk cId="2890160343" sldId="399"/>
            <ac:spMk id="3" creationId="{00000000-0000-0000-0000-000000000000}"/>
          </ac:spMkLst>
        </pc:spChg>
        <pc:spChg chg="del">
          <ac:chgData name="Tilly Paz" userId="28eb7356-61dc-48ef-8408-7c21dafef33f" providerId="ADAL" clId="{8162F7AE-D2A0-490D-8222-6C7218A9311C}" dt="2021-10-09T05:52:08.103" v="854" actId="26606"/>
          <ac:spMkLst>
            <pc:docMk/>
            <pc:sldMk cId="2890160343" sldId="399"/>
            <ac:spMk id="8" creationId="{004A8AE1-9605-41DC-920F-A4B8E8F2391D}"/>
          </ac:spMkLst>
        </pc:spChg>
        <pc:spChg chg="del">
          <ac:chgData name="Tilly Paz" userId="28eb7356-61dc-48ef-8408-7c21dafef33f" providerId="ADAL" clId="{8162F7AE-D2A0-490D-8222-6C7218A9311C}" dt="2021-10-09T05:52:08.103" v="854" actId="26606"/>
          <ac:spMkLst>
            <pc:docMk/>
            <pc:sldMk cId="2890160343" sldId="399"/>
            <ac:spMk id="10" creationId="{5B7778FC-632E-4DCA-A7CB-0D7731CCF970}"/>
          </ac:spMkLst>
        </pc:spChg>
        <pc:spChg chg="del">
          <ac:chgData name="Tilly Paz" userId="28eb7356-61dc-48ef-8408-7c21dafef33f" providerId="ADAL" clId="{8162F7AE-D2A0-490D-8222-6C7218A9311C}" dt="2021-10-09T05:52:08.103" v="854" actId="26606"/>
          <ac:spMkLst>
            <pc:docMk/>
            <pc:sldMk cId="2890160343" sldId="399"/>
            <ac:spMk id="12" creationId="{B10BB131-AC8E-4A8E-A5D1-36260F720C3B}"/>
          </ac:spMkLst>
        </pc:spChg>
        <pc:spChg chg="del">
          <ac:chgData name="Tilly Paz" userId="28eb7356-61dc-48ef-8408-7c21dafef33f" providerId="ADAL" clId="{8162F7AE-D2A0-490D-8222-6C7218A9311C}" dt="2021-10-09T05:52:08.103" v="854" actId="26606"/>
          <ac:spMkLst>
            <pc:docMk/>
            <pc:sldMk cId="2890160343" sldId="399"/>
            <ac:spMk id="14" creationId="{FA23A907-97FB-4A8F-880A-DD77401C4296}"/>
          </ac:spMkLst>
        </pc:spChg>
        <pc:spChg chg="add del">
          <ac:chgData name="Tilly Paz" userId="28eb7356-61dc-48ef-8408-7c21dafef33f" providerId="ADAL" clId="{8162F7AE-D2A0-490D-8222-6C7218A9311C}" dt="2021-10-09T05:53:21.027" v="859" actId="26606"/>
          <ac:spMkLst>
            <pc:docMk/>
            <pc:sldMk cId="2890160343" sldId="399"/>
            <ac:spMk id="19" creationId="{907EF6B7-1338-4443-8C46-6A318D952DFD}"/>
          </ac:spMkLst>
        </pc:spChg>
        <pc:spChg chg="add del">
          <ac:chgData name="Tilly Paz" userId="28eb7356-61dc-48ef-8408-7c21dafef33f" providerId="ADAL" clId="{8162F7AE-D2A0-490D-8222-6C7218A9311C}" dt="2021-10-09T05:53:21.027" v="859" actId="26606"/>
          <ac:spMkLst>
            <pc:docMk/>
            <pc:sldMk cId="2890160343" sldId="399"/>
            <ac:spMk id="21" creationId="{DAAE4CDD-124C-4DCF-9584-B6033B545DD5}"/>
          </ac:spMkLst>
        </pc:spChg>
        <pc:spChg chg="add del">
          <ac:chgData name="Tilly Paz" userId="28eb7356-61dc-48ef-8408-7c21dafef33f" providerId="ADAL" clId="{8162F7AE-D2A0-490D-8222-6C7218A9311C}" dt="2021-10-09T05:53:21.027" v="859" actId="26606"/>
          <ac:spMkLst>
            <pc:docMk/>
            <pc:sldMk cId="2890160343" sldId="399"/>
            <ac:spMk id="23" creationId="{081E4A58-353D-44AE-B2FC-2A74E2E400F7}"/>
          </ac:spMkLst>
        </pc:spChg>
        <pc:spChg chg="add">
          <ac:chgData name="Tilly Paz" userId="28eb7356-61dc-48ef-8408-7c21dafef33f" providerId="ADAL" clId="{8162F7AE-D2A0-490D-8222-6C7218A9311C}" dt="2021-10-09T05:53:21.027" v="859" actId="26606"/>
          <ac:spMkLst>
            <pc:docMk/>
            <pc:sldMk cId="2890160343" sldId="399"/>
            <ac:spMk id="28" creationId="{99F1FFA9-D672-408C-9220-ADEEC6ABDD09}"/>
          </ac:spMkLst>
        </pc:spChg>
        <pc:picChg chg="add mod">
          <ac:chgData name="Tilly Paz" userId="28eb7356-61dc-48ef-8408-7c21dafef33f" providerId="ADAL" clId="{8162F7AE-D2A0-490D-8222-6C7218A9311C}" dt="2021-10-09T05:53:21.027" v="859" actId="26606"/>
          <ac:picMkLst>
            <pc:docMk/>
            <pc:sldMk cId="2890160343" sldId="399"/>
            <ac:picMk id="11" creationId="{70AEC362-9820-4B48-BBE3-CA9A777D86BB}"/>
          </ac:picMkLst>
        </pc:picChg>
        <pc:picChg chg="add mod">
          <ac:chgData name="Tilly Paz" userId="28eb7356-61dc-48ef-8408-7c21dafef33f" providerId="ADAL" clId="{8162F7AE-D2A0-490D-8222-6C7218A9311C}" dt="2021-10-09T05:53:21.027" v="859" actId="26606"/>
          <ac:picMkLst>
            <pc:docMk/>
            <pc:sldMk cId="2890160343" sldId="399"/>
            <ac:picMk id="13" creationId="{2248E425-40AF-4C05-BCC0-82BD463093ED}"/>
          </ac:picMkLst>
        </pc:picChg>
      </pc:sldChg>
      <pc:sldChg chg="del">
        <pc:chgData name="Tilly Paz" userId="28eb7356-61dc-48ef-8408-7c21dafef33f" providerId="ADAL" clId="{8162F7AE-D2A0-490D-8222-6C7218A9311C}" dt="2021-10-07T13:29:23.893" v="24" actId="47"/>
        <pc:sldMkLst>
          <pc:docMk/>
          <pc:sldMk cId="2929848516" sldId="400"/>
        </pc:sldMkLst>
      </pc:sldChg>
      <pc:sldChg chg="del">
        <pc:chgData name="Tilly Paz" userId="28eb7356-61dc-48ef-8408-7c21dafef33f" providerId="ADAL" clId="{8162F7AE-D2A0-490D-8222-6C7218A9311C}" dt="2021-10-07T13:29:13.345" v="21" actId="47"/>
        <pc:sldMkLst>
          <pc:docMk/>
          <pc:sldMk cId="3325288865" sldId="401"/>
        </pc:sldMkLst>
      </pc:sldChg>
      <pc:sldChg chg="del">
        <pc:chgData name="Tilly Paz" userId="28eb7356-61dc-48ef-8408-7c21dafef33f" providerId="ADAL" clId="{8162F7AE-D2A0-490D-8222-6C7218A9311C}" dt="2021-10-07T13:29:16.805" v="22" actId="47"/>
        <pc:sldMkLst>
          <pc:docMk/>
          <pc:sldMk cId="2406698276" sldId="402"/>
        </pc:sldMkLst>
      </pc:sldChg>
      <pc:sldChg chg="del">
        <pc:chgData name="Tilly Paz" userId="28eb7356-61dc-48ef-8408-7c21dafef33f" providerId="ADAL" clId="{8162F7AE-D2A0-490D-8222-6C7218A9311C}" dt="2021-10-07T13:29:19.514" v="23" actId="47"/>
        <pc:sldMkLst>
          <pc:docMk/>
          <pc:sldMk cId="3511200697" sldId="403"/>
        </pc:sldMkLst>
      </pc:sldChg>
      <pc:sldChg chg="del">
        <pc:chgData name="Tilly Paz" userId="28eb7356-61dc-48ef-8408-7c21dafef33f" providerId="ADAL" clId="{8162F7AE-D2A0-490D-8222-6C7218A9311C}" dt="2021-10-07T13:42:59.098" v="35" actId="47"/>
        <pc:sldMkLst>
          <pc:docMk/>
          <pc:sldMk cId="2072319571" sldId="404"/>
        </pc:sldMkLst>
      </pc:sldChg>
      <pc:sldChg chg="del">
        <pc:chgData name="Tilly Paz" userId="28eb7356-61dc-48ef-8408-7c21dafef33f" providerId="ADAL" clId="{8162F7AE-D2A0-490D-8222-6C7218A9311C}" dt="2021-10-07T13:43:17.627" v="36" actId="47"/>
        <pc:sldMkLst>
          <pc:docMk/>
          <pc:sldMk cId="0" sldId="405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3300132866" sldId="406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4253452117" sldId="407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320083628" sldId="408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3544305677" sldId="409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519239460" sldId="410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1311498875" sldId="411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3831960763" sldId="412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3554300633" sldId="413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3612733393" sldId="414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3096395794" sldId="415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287905303" sldId="416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1680391841" sldId="417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4133484068" sldId="418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1811512052" sldId="419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3210355917" sldId="420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1307974528" sldId="421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4257471883" sldId="422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1557570213" sldId="423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1874255620" sldId="424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472632906" sldId="425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1240199318" sldId="426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1649699097" sldId="427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4223572976" sldId="428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10470316" sldId="429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456640154" sldId="430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1570713679" sldId="431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1793319966" sldId="432"/>
        </pc:sldMkLst>
      </pc:sldChg>
      <pc:sldChg chg="del">
        <pc:chgData name="Tilly Paz" userId="28eb7356-61dc-48ef-8408-7c21dafef33f" providerId="ADAL" clId="{8162F7AE-D2A0-490D-8222-6C7218A9311C}" dt="2021-10-07T13:43:51.659" v="38" actId="47"/>
        <pc:sldMkLst>
          <pc:docMk/>
          <pc:sldMk cId="2554002087" sldId="433"/>
        </pc:sldMkLst>
      </pc:sldChg>
      <pc:sldChg chg="addSp modSp new del mod setBg">
        <pc:chgData name="Tilly Paz" userId="28eb7356-61dc-48ef-8408-7c21dafef33f" providerId="ADAL" clId="{8162F7AE-D2A0-490D-8222-6C7218A9311C}" dt="2021-10-11T09:41:10.538" v="1577" actId="47"/>
        <pc:sldMkLst>
          <pc:docMk/>
          <pc:sldMk cId="1874444873" sldId="442"/>
        </pc:sldMkLst>
        <pc:spChg chg="mod">
          <ac:chgData name="Tilly Paz" userId="28eb7356-61dc-48ef-8408-7c21dafef33f" providerId="ADAL" clId="{8162F7AE-D2A0-490D-8222-6C7218A9311C}" dt="2021-10-09T06:17:06.509" v="898" actId="20577"/>
          <ac:spMkLst>
            <pc:docMk/>
            <pc:sldMk cId="1874444873" sldId="442"/>
            <ac:spMk id="2" creationId="{1F896753-7BDF-48F9-9A64-8E8E20295B42}"/>
          </ac:spMkLst>
        </pc:spChg>
        <pc:spChg chg="mod">
          <ac:chgData name="Tilly Paz" userId="28eb7356-61dc-48ef-8408-7c21dafef33f" providerId="ADAL" clId="{8162F7AE-D2A0-490D-8222-6C7218A9311C}" dt="2021-10-09T06:17:11.607" v="908" actId="20577"/>
          <ac:spMkLst>
            <pc:docMk/>
            <pc:sldMk cId="1874444873" sldId="442"/>
            <ac:spMk id="3" creationId="{210FDFF7-0469-4EE4-ABEB-FD5654451505}"/>
          </ac:spMkLst>
        </pc:spChg>
        <pc:spChg chg="add">
          <ac:chgData name="Tilly Paz" userId="28eb7356-61dc-48ef-8408-7c21dafef33f" providerId="ADAL" clId="{8162F7AE-D2A0-490D-8222-6C7218A9311C}" dt="2021-10-09T06:16:40.853" v="889" actId="26606"/>
          <ac:spMkLst>
            <pc:docMk/>
            <pc:sldMk cId="1874444873" sldId="442"/>
            <ac:spMk id="8" creationId="{777A147A-9ED8-46B4-8660-1B3C2AA880B5}"/>
          </ac:spMkLst>
        </pc:spChg>
        <pc:spChg chg="add">
          <ac:chgData name="Tilly Paz" userId="28eb7356-61dc-48ef-8408-7c21dafef33f" providerId="ADAL" clId="{8162F7AE-D2A0-490D-8222-6C7218A9311C}" dt="2021-10-09T06:16:40.853" v="889" actId="26606"/>
          <ac:spMkLst>
            <pc:docMk/>
            <pc:sldMk cId="1874444873" sldId="442"/>
            <ac:spMk id="10" creationId="{5D6C15A0-C087-4593-8414-2B4EC1CDC3DE}"/>
          </ac:spMkLst>
        </pc:spChg>
      </pc:sldChg>
      <pc:sldChg chg="addSp modSp new del mod setBg">
        <pc:chgData name="Tilly Paz" userId="28eb7356-61dc-48ef-8408-7c21dafef33f" providerId="ADAL" clId="{8162F7AE-D2A0-490D-8222-6C7218A9311C}" dt="2021-10-11T09:41:10.538" v="1577" actId="47"/>
        <pc:sldMkLst>
          <pc:docMk/>
          <pc:sldMk cId="583869286" sldId="443"/>
        </pc:sldMkLst>
        <pc:spChg chg="mod">
          <ac:chgData name="Tilly Paz" userId="28eb7356-61dc-48ef-8408-7c21dafef33f" providerId="ADAL" clId="{8162F7AE-D2A0-490D-8222-6C7218A9311C}" dt="2021-10-09T06:17:43.221" v="910" actId="255"/>
          <ac:spMkLst>
            <pc:docMk/>
            <pc:sldMk cId="583869286" sldId="443"/>
            <ac:spMk id="2" creationId="{DF71708C-4F90-48EE-9F59-DE143C84F691}"/>
          </ac:spMkLst>
        </pc:spChg>
        <pc:spChg chg="mod">
          <ac:chgData name="Tilly Paz" userId="28eb7356-61dc-48ef-8408-7c21dafef33f" providerId="ADAL" clId="{8162F7AE-D2A0-490D-8222-6C7218A9311C}" dt="2021-10-11T09:31:48.609" v="1574" actId="20577"/>
          <ac:spMkLst>
            <pc:docMk/>
            <pc:sldMk cId="583869286" sldId="443"/>
            <ac:spMk id="3" creationId="{9F82D6CC-5107-4734-A574-69F94A0B584F}"/>
          </ac:spMkLst>
        </pc:spChg>
        <pc:spChg chg="add">
          <ac:chgData name="Tilly Paz" userId="28eb7356-61dc-48ef-8408-7c21dafef33f" providerId="ADAL" clId="{8162F7AE-D2A0-490D-8222-6C7218A9311C}" dt="2021-10-09T05:52:19.084" v="855" actId="26606"/>
          <ac:spMkLst>
            <pc:docMk/>
            <pc:sldMk cId="583869286" sldId="443"/>
            <ac:spMk id="9" creationId="{F13C74B1-5B17-4795-BED0-7140497B445A}"/>
          </ac:spMkLst>
        </pc:spChg>
        <pc:spChg chg="add">
          <ac:chgData name="Tilly Paz" userId="28eb7356-61dc-48ef-8408-7c21dafef33f" providerId="ADAL" clId="{8162F7AE-D2A0-490D-8222-6C7218A9311C}" dt="2021-10-09T05:52:19.084" v="855" actId="26606"/>
          <ac:spMkLst>
            <pc:docMk/>
            <pc:sldMk cId="583869286" sldId="443"/>
            <ac:spMk id="11" creationId="{D4974D33-8DC5-464E-8C6D-BE58F0669C17}"/>
          </ac:spMkLst>
        </pc:spChg>
        <pc:picChg chg="add mod">
          <ac:chgData name="Tilly Paz" userId="28eb7356-61dc-48ef-8408-7c21dafef33f" providerId="ADAL" clId="{8162F7AE-D2A0-490D-8222-6C7218A9311C}" dt="2021-10-09T05:52:19.084" v="855" actId="26606"/>
          <ac:picMkLst>
            <pc:docMk/>
            <pc:sldMk cId="583869286" sldId="443"/>
            <ac:picMk id="4" creationId="{FB39C80A-7927-44EA-A48E-9977D9480E6E}"/>
          </ac:picMkLst>
        </pc:picChg>
      </pc:sldChg>
      <pc:sldMasterChg chg="del delSldLayout">
        <pc:chgData name="Tilly Paz" userId="28eb7356-61dc-48ef-8408-7c21dafef33f" providerId="ADAL" clId="{8162F7AE-D2A0-490D-8222-6C7218A9311C}" dt="2021-10-07T13:43:51.659" v="38" actId="47"/>
        <pc:sldMasterMkLst>
          <pc:docMk/>
          <pc:sldMasterMk cId="3838459346" sldId="2147483684"/>
        </pc:sldMasterMkLst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838459346" sldId="2147483684"/>
            <pc:sldLayoutMk cId="1199318142" sldId="2147483685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838459346" sldId="2147483684"/>
            <pc:sldLayoutMk cId="738516817" sldId="2147483686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838459346" sldId="2147483684"/>
            <pc:sldLayoutMk cId="4251923803" sldId="2147483687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838459346" sldId="2147483684"/>
            <pc:sldLayoutMk cId="2898108959" sldId="2147483688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838459346" sldId="2147483684"/>
            <pc:sldLayoutMk cId="776708996" sldId="2147483689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838459346" sldId="2147483684"/>
            <pc:sldLayoutMk cId="3561958114" sldId="2147483690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838459346" sldId="2147483684"/>
            <pc:sldLayoutMk cId="1190249952" sldId="2147483691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838459346" sldId="2147483684"/>
            <pc:sldLayoutMk cId="170079447" sldId="2147483692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838459346" sldId="2147483684"/>
            <pc:sldLayoutMk cId="3287284189" sldId="2147483693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838459346" sldId="2147483684"/>
            <pc:sldLayoutMk cId="3692053565" sldId="2147483694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838459346" sldId="2147483684"/>
            <pc:sldLayoutMk cId="2497779363" sldId="2147483695"/>
          </pc:sldLayoutMkLst>
        </pc:sldLayoutChg>
      </pc:sldMasterChg>
      <pc:sldMasterChg chg="delSldLayout">
        <pc:chgData name="Tilly Paz" userId="28eb7356-61dc-48ef-8408-7c21dafef33f" providerId="ADAL" clId="{8162F7AE-D2A0-490D-8222-6C7218A9311C}" dt="2021-10-11T09:41:10.538" v="1577" actId="47"/>
        <pc:sldMasterMkLst>
          <pc:docMk/>
          <pc:sldMasterMk cId="2083936090" sldId="2147483696"/>
        </pc:sldMasterMkLst>
        <pc:sldLayoutChg chg="del">
          <pc:chgData name="Tilly Paz" userId="28eb7356-61dc-48ef-8408-7c21dafef33f" providerId="ADAL" clId="{8162F7AE-D2A0-490D-8222-6C7218A9311C}" dt="2021-10-11T09:41:10.538" v="1577" actId="47"/>
          <pc:sldLayoutMkLst>
            <pc:docMk/>
            <pc:sldMasterMk cId="2083936090" sldId="2147483696"/>
            <pc:sldLayoutMk cId="1780957797" sldId="2147483709"/>
          </pc:sldLayoutMkLst>
        </pc:sldLayoutChg>
      </pc:sldMasterChg>
      <pc:sldMasterChg chg="del delSldLayout">
        <pc:chgData name="Tilly Paz" userId="28eb7356-61dc-48ef-8408-7c21dafef33f" providerId="ADAL" clId="{8162F7AE-D2A0-490D-8222-6C7218A9311C}" dt="2021-10-07T13:43:51.659" v="38" actId="47"/>
        <pc:sldMasterMkLst>
          <pc:docMk/>
          <pc:sldMasterMk cId="2755749277" sldId="2147483710"/>
        </pc:sldMasterMkLst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2755749277" sldId="2147483710"/>
            <pc:sldLayoutMk cId="4071020854" sldId="2147483711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2755749277" sldId="2147483710"/>
            <pc:sldLayoutMk cId="2822076870" sldId="2147483712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2755749277" sldId="2147483710"/>
            <pc:sldLayoutMk cId="3151782089" sldId="2147483713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2755749277" sldId="2147483710"/>
            <pc:sldLayoutMk cId="2766066450" sldId="2147483714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2755749277" sldId="2147483710"/>
            <pc:sldLayoutMk cId="827118005" sldId="2147483715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2755749277" sldId="2147483710"/>
            <pc:sldLayoutMk cId="3161844555" sldId="2147483716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2755749277" sldId="2147483710"/>
            <pc:sldLayoutMk cId="3521495471" sldId="2147483717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2755749277" sldId="2147483710"/>
            <pc:sldLayoutMk cId="133164915" sldId="2147483718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2755749277" sldId="2147483710"/>
            <pc:sldLayoutMk cId="2724024116" sldId="2147483719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2755749277" sldId="2147483710"/>
            <pc:sldLayoutMk cId="3335032060" sldId="2147483720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2755749277" sldId="2147483710"/>
            <pc:sldLayoutMk cId="2734399044" sldId="2147483721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2755749277" sldId="2147483710"/>
            <pc:sldLayoutMk cId="839647337" sldId="2147483722"/>
          </pc:sldLayoutMkLst>
        </pc:sldLayoutChg>
      </pc:sldMasterChg>
      <pc:sldMasterChg chg="del delSldLayout">
        <pc:chgData name="Tilly Paz" userId="28eb7356-61dc-48ef-8408-7c21dafef33f" providerId="ADAL" clId="{8162F7AE-D2A0-490D-8222-6C7218A9311C}" dt="2021-10-07T13:43:51.659" v="38" actId="47"/>
        <pc:sldMasterMkLst>
          <pc:docMk/>
          <pc:sldMasterMk cId="3209195238" sldId="2147483723"/>
        </pc:sldMasterMkLst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209195238" sldId="2147483723"/>
            <pc:sldLayoutMk cId="691219087" sldId="2147483724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209195238" sldId="2147483723"/>
            <pc:sldLayoutMk cId="2188766468" sldId="2147483725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209195238" sldId="2147483723"/>
            <pc:sldLayoutMk cId="1542873323" sldId="2147483726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209195238" sldId="2147483723"/>
            <pc:sldLayoutMk cId="2692163450" sldId="2147483727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209195238" sldId="2147483723"/>
            <pc:sldLayoutMk cId="1215836978" sldId="2147483728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209195238" sldId="2147483723"/>
            <pc:sldLayoutMk cId="2756481690" sldId="2147483729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209195238" sldId="2147483723"/>
            <pc:sldLayoutMk cId="3704489650" sldId="2147483730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209195238" sldId="2147483723"/>
            <pc:sldLayoutMk cId="1091497158" sldId="2147483731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209195238" sldId="2147483723"/>
            <pc:sldLayoutMk cId="1359768195" sldId="2147483732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209195238" sldId="2147483723"/>
            <pc:sldLayoutMk cId="674630860" sldId="2147483733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209195238" sldId="2147483723"/>
            <pc:sldLayoutMk cId="4186238362" sldId="2147483734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209195238" sldId="2147483723"/>
            <pc:sldLayoutMk cId="1432020047" sldId="2147483735"/>
          </pc:sldLayoutMkLst>
        </pc:sldLayoutChg>
        <pc:sldLayoutChg chg="del">
          <pc:chgData name="Tilly Paz" userId="28eb7356-61dc-48ef-8408-7c21dafef33f" providerId="ADAL" clId="{8162F7AE-D2A0-490D-8222-6C7218A9311C}" dt="2021-10-07T13:43:51.659" v="38" actId="47"/>
          <pc:sldLayoutMkLst>
            <pc:docMk/>
            <pc:sldMasterMk cId="3209195238" sldId="2147483723"/>
            <pc:sldLayoutMk cId="1654740060" sldId="2147483736"/>
          </pc:sldLayoutMkLst>
        </pc:sldLayoutChg>
      </pc:sldMasterChg>
    </pc:docChg>
  </pc:docChgLst>
</pc:chgInfo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D74436-8659-489F-A0F4-74BF89F55344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08F32-B2E9-407A-A243-A0CDAE69B6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7816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4C7F620-DC19-9243-9434-F69A4A8C22D1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ＭＳ Ｐゴシック" charset="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77938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http://md.one.un.org/content/dam/unct/moldova/img/press/Infographic_five_elements.png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E1955D-C8E2-461B-BCC1-3F4BBB3F0F2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471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E1955D-C8E2-461B-BCC1-3F4BBB3F0F2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69657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E1955D-C8E2-461B-BCC1-3F4BBB3F0F2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00924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E1955D-C8E2-461B-BCC1-3F4BBB3F0F2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64641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E1955D-C8E2-461B-BCC1-3F4BBB3F0F2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66692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E1955D-C8E2-461B-BCC1-3F4BBB3F0F2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64462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E1955D-C8E2-461B-BCC1-3F4BBB3F0F2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44608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E1955D-C8E2-461B-BCC1-3F4BBB3F0F2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6404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E1955D-C8E2-461B-BCC1-3F4BBB3F0F2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23320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http://www.un.org/millenniumgoals/news.shtml.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E1955D-C8E2-461B-BCC1-3F4BBB3F0F2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81859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Think epidemiology about the data. What’s wrong with them?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E1955D-C8E2-461B-BCC1-3F4BBB3F0F2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5854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http://www.un.org/millenniumgoals/news.shtml.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E1955D-C8E2-461B-BCC1-3F4BBB3F0F2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13960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E1955D-C8E2-461B-BCC1-3F4BBB3F0F2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2654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http://www.un.org/millenniumgoals/news.shtml.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E1955D-C8E2-461B-BCC1-3F4BBB3F0F2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15806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http://www.un.org/millenniumgoals/news.shtml.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E1955D-C8E2-461B-BCC1-3F4BBB3F0F2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91314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SDG images</a:t>
            </a:r>
            <a:r>
              <a:rPr lang="en-US" baseline="0" dirty="0"/>
              <a:t> are from the United Nations.  </a:t>
            </a:r>
          </a:p>
          <a:p>
            <a:r>
              <a:rPr lang="en-US" baseline="0" dirty="0"/>
              <a:t>Guidelines for use: </a:t>
            </a:r>
            <a:r>
              <a:rPr lang="en-US" dirty="0"/>
              <a:t>http://www.un.org/sustainabledevelopment/wp-content/uploads/2016/09/UN-Guidelines-for-Use-of-SDG-logo-and-17-icons.September-2016.pdf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E1955D-C8E2-461B-BCC1-3F4BBB3F0F2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5620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9DE7C-EF7E-4446-B3FE-628FB68337E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51870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A9418-A2A8-FA45-AAA2-8DF3536D896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9908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3F806-5130-6B44-9307-4F64D4F02A3B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40784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ACDC3-B3D2-4F3C-8134-E6E0030CD6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69B978-CACD-4287-9A75-AA7CF28FD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A4FDD-A8C6-4563-A410-3982328B6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E908F-BE10-4D67-885A-6E4350560030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217224-16DF-4D33-AF13-92A0546E0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CB54EA-54A6-47A9-BCC3-96A25F6CD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A8AD-D0C6-4642-8F15-9040E7210F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0845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95809-1D50-4CEC-AF68-4F2EAC793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C9C8E-8EAB-48BE-A826-15140401B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0BEA90-3BDD-471D-8DB4-C43B68CFC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E908F-BE10-4D67-885A-6E4350560030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54079-6E59-43EF-866D-22C4E33DE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67EC8A-6A16-4464-A768-2E40B9BE0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A8AD-D0C6-4642-8F15-9040E7210F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88164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37B57-2CC8-4B05-8246-0340FAF75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3B96C5-0591-402F-9691-D03F627F90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935BF5-7D87-45E4-A118-F6A75E9E0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E908F-BE10-4D67-885A-6E4350560030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5D68FD-F6A2-4D13-B9F3-6D3CA2109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701F0-CE90-481A-AD5B-5549DA3DB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A8AD-D0C6-4642-8F15-9040E7210F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6373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47766-25AF-4095-BEE2-939D78ABD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B83B0-CCA1-49C8-B1CE-4A2A376CD6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9DFC83-0182-4675-8C76-4F8214524E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8855DC-3444-49FF-ADD4-DBB87D4F1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E908F-BE10-4D67-885A-6E4350560030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9E8DA1-20E5-4317-949D-7C7AF118B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677334-00EE-40B3-A03E-048020D53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A8AD-D0C6-4642-8F15-9040E7210F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62334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D60F6-7DDB-4D09-BF4F-C9E220BA2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25ED6C-7F76-407B-AABB-3851CF37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86E2FD-FDC7-4D14-9EFF-5E91112C00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10C340-5EFE-4FDA-970F-CDACDD6F3F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D60D1E-4774-4203-BFBC-558223A251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41A45A-5A76-4797-AC0A-BD245A320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E908F-BE10-4D67-885A-6E4350560030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F4FC9E-E301-41FF-90CA-868B432EC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E53E6-36F4-4879-9775-1E82559C3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A8AD-D0C6-4642-8F15-9040E7210F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03641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F1C35-712F-47E4-905A-15D851758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646300-A447-4931-AE4D-50F2AB9E1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E908F-BE10-4D67-885A-6E4350560030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C3346E-5D4D-487B-80DA-D70D8B0A7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A5D26A-D555-4CBF-AE82-AB2B5C564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A8AD-D0C6-4642-8F15-9040E7210F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87937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85CB1C-E6B1-429B-9B41-B22E7A6AC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E908F-BE10-4D67-885A-6E4350560030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E8519F-E7A5-4401-84B8-D949C05A0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E05ED-E52F-4F46-9BFA-B58638842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A8AD-D0C6-4642-8F15-9040E7210F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85158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E62C8-D16C-4E4E-A3C0-B3785AE2F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82827-3EE9-4535-802C-CE47E4F67E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6EC4A0-2457-417E-9727-7765C44BD5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436E6A-6D40-446D-B921-9C49E9BD6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E908F-BE10-4D67-885A-6E4350560030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32757-6F9C-40EF-8388-32DB9AF2A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1D5E76-A9DD-49EF-BF11-B8990715D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A8AD-D0C6-4642-8F15-9040E7210F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5314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5B028-9812-984D-A75D-6945C36BB8C5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666423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26025-D6AF-4F5B-A236-4416BD177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3111BC-0F40-4A45-806B-DC3754F98B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315405-F447-49C3-9DEE-8022FBB0D5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AE94D5-A28F-405F-BCC1-6523360D3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E908F-BE10-4D67-885A-6E4350560030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CE678E-CEF4-4B1F-98DD-553FF05BB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CFFA0B-6D87-4DEA-92F6-EAF76A909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A8AD-D0C6-4642-8F15-9040E7210F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63598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BAAA3-ABD9-420A-8E55-9CCC62963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EBF074-F6FF-4A38-B412-D5AB40CD73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CA1837-0B78-4ED1-A866-9639E9DFD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E908F-BE10-4D67-885A-6E4350560030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46272-881F-4C5A-BC59-E5652BE29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708C07-59F2-4F82-9BD0-B316E4AAF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A8AD-D0C6-4642-8F15-9040E7210F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02567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EF8E6B-A220-4144-B166-00FFA9BEFD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1C4649-8204-4508-B79E-63C1D01F7C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2AAA9F-FAC9-49CB-845D-A50798B7B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E908F-BE10-4D67-885A-6E4350560030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9AAD7-B637-49BD-A740-2092BE0BA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2CE42-0FEA-4175-98B9-6BD5FCB69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A8AD-D0C6-4642-8F15-9040E7210F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623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06DBD-6C24-49F9-B7DE-8FC919963AB8}" type="datetimeFigureOut">
              <a:rPr lang="en-GB" smtClean="0"/>
              <a:pPr/>
              <a:t>10/01/2023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BB104-5779-4900-BF23-820E16E9E41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798166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06DBD-6C24-49F9-B7DE-8FC919963AB8}" type="datetimeFigureOut">
              <a:rPr lang="en-GB" smtClean="0"/>
              <a:pPr/>
              <a:t>10/01/2023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BB104-5779-4900-BF23-820E16E9E41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19516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06DBD-6C24-49F9-B7DE-8FC919963AB8}" type="datetimeFigureOut">
              <a:rPr lang="en-GB" smtClean="0"/>
              <a:pPr/>
              <a:t>10/01/2023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BB104-5779-4900-BF23-820E16E9E41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89985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06DBD-6C24-49F9-B7DE-8FC919963AB8}" type="datetimeFigureOut">
              <a:rPr lang="en-GB" smtClean="0"/>
              <a:pPr/>
              <a:t>10/01/2023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BB104-5779-4900-BF23-820E16E9E41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40772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06DBD-6C24-49F9-B7DE-8FC919963AB8}" type="datetimeFigureOut">
              <a:rPr lang="en-GB" smtClean="0"/>
              <a:pPr/>
              <a:t>10/01/2023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BB104-5779-4900-BF23-820E16E9E41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755022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06DBD-6C24-49F9-B7DE-8FC919963AB8}" type="datetimeFigureOut">
              <a:rPr lang="en-GB" smtClean="0"/>
              <a:pPr/>
              <a:t>10/01/2023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BB104-5779-4900-BF23-820E16E9E41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97830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06DBD-6C24-49F9-B7DE-8FC919963AB8}" type="datetimeFigureOut">
              <a:rPr lang="en-GB" smtClean="0"/>
              <a:pPr/>
              <a:t>10/01/2023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BB104-5779-4900-BF23-820E16E9E41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1994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5E1DE-6561-8A41-B318-AEE5CA061290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743301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06DBD-6C24-49F9-B7DE-8FC919963AB8}" type="datetimeFigureOut">
              <a:rPr lang="en-GB" smtClean="0"/>
              <a:pPr/>
              <a:t>10/01/2023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BB104-5779-4900-BF23-820E16E9E41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034712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06DBD-6C24-49F9-B7DE-8FC919963AB8}" type="datetimeFigureOut">
              <a:rPr lang="en-GB" smtClean="0"/>
              <a:pPr/>
              <a:t>10/01/2023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BB104-5779-4900-BF23-820E16E9E41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247451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06DBD-6C24-49F9-B7DE-8FC919963AB8}" type="datetimeFigureOut">
              <a:rPr lang="en-GB" smtClean="0"/>
              <a:pPr/>
              <a:t>10/01/2023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BB104-5779-4900-BF23-820E16E9E41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312608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06DBD-6C24-49F9-B7DE-8FC919963AB8}" type="datetimeFigureOut">
              <a:rPr lang="en-GB" smtClean="0"/>
              <a:pPr/>
              <a:t>10/01/2023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BB104-5779-4900-BF23-820E16E9E41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87536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3200" cy="762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lipArt Placeholder 2"/>
          <p:cNvSpPr>
            <a:spLocks noGrp="1"/>
          </p:cNvSpPr>
          <p:nvPr>
            <p:ph type="clipArt" sz="half" idx="1"/>
          </p:nvPr>
        </p:nvSpPr>
        <p:spPr>
          <a:xfrm>
            <a:off x="914400" y="1981200"/>
            <a:ext cx="5080000" cy="41148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7600" y="1981200"/>
            <a:ext cx="508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A955BA8-7E8B-4211-B2A7-7498EEDC83F8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51794308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3495308"/>
          </a:xfrm>
        </p:spPr>
        <p:txBody>
          <a:bodyPr anchor="ctr"/>
          <a:lstStyle>
            <a:lvl1pPr algn="ctr">
              <a:defRPr sz="6000"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7268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49FF3-A49E-E141-9105-B067DADB824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5870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6E8D1-47E9-724D-A5E8-E273F9D5776A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2544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BBD30-0423-B246-9E83-9CB1CEEAC0E5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6219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E92E0-BB9F-2249-832B-9EA6A218DBC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2866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2A32B-D8C8-D540-A3E7-03BDBD86C53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11156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E943E-5B2D-504D-9C17-C53C335DBE7B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3219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427C4F-9799-BF4B-B133-E77214CF28EA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3690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0397E9-EC0A-4AFE-9122-F71FAA171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A16DCF-4CAC-46E5-AF58-718F56F22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EDDB9D-8EB8-4646-AD27-8CD8A8F6FA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4E908F-BE10-4D67-885A-6E4350560030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08682-B7B3-437D-90AB-A3E9CEB441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B26FF-B1F9-4FA4-B443-0CFE1FD6D7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99A8AD-D0C6-4642-8F15-9040E7210F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306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06DBD-6C24-49F9-B7DE-8FC919963AB8}" type="datetimeFigureOut">
              <a:rPr lang="en-GB" smtClean="0"/>
              <a:pPr/>
              <a:t>10/01/2023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5BB104-5779-4900-BF23-820E16E9E41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3936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10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dgs.un.org/goal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unaids.org/en/resources/fact-sheet" TargetMode="External"/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ourworldindata.org/population-aged-65-outnumber-children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ho.int/news-room/fact-sheets/detail/maternal-mortality" TargetMode="External"/><Relationship Id="rId2" Type="http://schemas.openxmlformats.org/officeDocument/2006/relationships/hyperlink" Target="https://www.who.int/data/gho/data/themes/topics/topic-details/GHO/child-mortality-and-causes-of-death" TargetMode="External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ndara" panose="020E0502030303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2DAB05-4C44-47A1-AD67-BA309CA5B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 dirty="0"/>
              <a:t>Welcome</a:t>
            </a:r>
          </a:p>
        </p:txBody>
      </p:sp>
      <p:sp>
        <p:nvSpPr>
          <p:cNvPr id="8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ndara" panose="020E050203030302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2F808-9362-4B5E-8543-50549AD79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4000" b="1" dirty="0"/>
              <a:t>Global health</a:t>
            </a:r>
          </a:p>
          <a:p>
            <a:pPr marL="0" indent="0">
              <a:buNone/>
            </a:pPr>
            <a:endParaRPr lang="en-GB" sz="4000" dirty="0"/>
          </a:p>
          <a:p>
            <a:pPr marL="0" indent="0">
              <a:buNone/>
            </a:pPr>
            <a:r>
              <a:rPr lang="en-GB" sz="4000" dirty="0"/>
              <a:t>Session 3</a:t>
            </a:r>
          </a:p>
          <a:p>
            <a:pPr marL="0" indent="0">
              <a:buNone/>
            </a:pPr>
            <a:r>
              <a:rPr lang="en-GB" sz="4000" dirty="0"/>
              <a:t>SDGs and Health</a:t>
            </a:r>
          </a:p>
          <a:p>
            <a:pPr marL="0" indent="0">
              <a:buNone/>
            </a:pPr>
            <a:endParaRPr lang="en-GB" sz="4000" dirty="0"/>
          </a:p>
          <a:p>
            <a:pPr marL="0" indent="0">
              <a:buNone/>
            </a:pPr>
            <a:r>
              <a:rPr lang="en-GB" sz="4000" dirty="0" err="1"/>
              <a:t>Dr.</a:t>
            </a:r>
            <a:r>
              <a:rPr lang="en-GB" sz="4000" dirty="0"/>
              <a:t> Tilly Paz</a:t>
            </a:r>
          </a:p>
        </p:txBody>
      </p:sp>
      <p:pic>
        <p:nvPicPr>
          <p:cNvPr id="8" name="Picture 7" descr="A person holding a globe">
            <a:extLst>
              <a:ext uri="{FF2B5EF4-FFF2-40B4-BE49-F238E27FC236}">
                <a16:creationId xmlns:a16="http://schemas.microsoft.com/office/drawing/2014/main" id="{F62B61E5-26C6-4CFE-92C4-C6CCAC82ED8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04" r="19915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40546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614806" y="1784229"/>
            <a:ext cx="464982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 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Goals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 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Targets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(sub-goals)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60 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Indicators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(metrics)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12192000" cy="1200329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Millennium Development Goals (</a:t>
            </a: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MDGs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2000 – 2015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3204" y="2728505"/>
            <a:ext cx="4150857" cy="208176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0" y="6334780"/>
            <a:ext cx="12192000" cy="52322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 goals focused on global poverty reduction</a:t>
            </a:r>
          </a:p>
        </p:txBody>
      </p:sp>
      <p:sp>
        <p:nvSpPr>
          <p:cNvPr id="16" name="Down Arrow 15"/>
          <p:cNvSpPr/>
          <p:nvPr/>
        </p:nvSpPr>
        <p:spPr>
          <a:xfrm>
            <a:off x="6738025" y="2529115"/>
            <a:ext cx="690664" cy="826849"/>
          </a:xfrm>
          <a:prstGeom prst="down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Down Arrow 16"/>
          <p:cNvSpPr/>
          <p:nvPr/>
        </p:nvSpPr>
        <p:spPr>
          <a:xfrm>
            <a:off x="6738025" y="4223549"/>
            <a:ext cx="690664" cy="826849"/>
          </a:xfrm>
          <a:prstGeom prst="down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544802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+mn-lt"/>
              </a:rPr>
              <a:t>What are the SDGs?</a:t>
            </a:r>
          </a:p>
        </p:txBody>
      </p:sp>
    </p:spTree>
    <p:extLst>
      <p:ext uri="{BB962C8B-B14F-4D97-AF65-F5344CB8AC3E}">
        <p14:creationId xmlns:p14="http://schemas.microsoft.com/office/powerpoint/2010/main" val="2320083628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12192000" cy="1200329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Sustainable Development Goals (SDGs)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2016 – 2030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6334780"/>
            <a:ext cx="12192000" cy="52322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17 goals that apply to all countries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7262" y="1419887"/>
            <a:ext cx="4636143" cy="477663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439708" y="1784229"/>
            <a:ext cx="464982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17 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Goals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169 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Targets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(sub-goals)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230 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Indicators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(metrics)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Down Arrow 6"/>
          <p:cNvSpPr/>
          <p:nvPr/>
        </p:nvSpPr>
        <p:spPr>
          <a:xfrm>
            <a:off x="6738025" y="2529115"/>
            <a:ext cx="690664" cy="826849"/>
          </a:xfrm>
          <a:prstGeom prst="down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Down Arrow 7"/>
          <p:cNvSpPr/>
          <p:nvPr/>
        </p:nvSpPr>
        <p:spPr>
          <a:xfrm>
            <a:off x="6738025" y="4223549"/>
            <a:ext cx="690664" cy="826849"/>
          </a:xfrm>
          <a:prstGeom prst="down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15B4AD-8E2E-469A-A709-0354DD786427}"/>
              </a:ext>
            </a:extLst>
          </p:cNvPr>
          <p:cNvSpPr txBox="1"/>
          <p:nvPr/>
        </p:nvSpPr>
        <p:spPr>
          <a:xfrm>
            <a:off x="8560837" y="1464906"/>
            <a:ext cx="3116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C00000"/>
                </a:solidFill>
              </a:rPr>
              <a:t>What are the advantages and disadvantages of having more of everything?</a:t>
            </a:r>
          </a:p>
        </p:txBody>
      </p:sp>
    </p:spTree>
    <p:extLst>
      <p:ext uri="{BB962C8B-B14F-4D97-AF65-F5344CB8AC3E}">
        <p14:creationId xmlns:p14="http://schemas.microsoft.com/office/powerpoint/2010/main" val="312693983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12192000" cy="1200329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Sustainable Development Goals (SDGs)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2016 – 2030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6334780"/>
            <a:ext cx="12192000" cy="52322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17 goals that apply to all countries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7262" y="1419887"/>
            <a:ext cx="4636143" cy="477663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373405" y="1884618"/>
            <a:ext cx="61538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build on the poverty reduction achievements under the </a:t>
            </a: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MDGs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+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pursue new goals that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apply to all countries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E77300-DEF4-4F48-974C-ACB7D8E32468}"/>
              </a:ext>
            </a:extLst>
          </p:cNvPr>
          <p:cNvSpPr txBox="1"/>
          <p:nvPr/>
        </p:nvSpPr>
        <p:spPr>
          <a:xfrm>
            <a:off x="6517432" y="4884576"/>
            <a:ext cx="4937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C00000"/>
                </a:solidFill>
              </a:rPr>
              <a:t>Doesn’t poverty apply to all countries as well?</a:t>
            </a:r>
          </a:p>
        </p:txBody>
      </p:sp>
    </p:spTree>
    <p:extLst>
      <p:ext uri="{BB962C8B-B14F-4D97-AF65-F5344CB8AC3E}">
        <p14:creationId xmlns:p14="http://schemas.microsoft.com/office/powerpoint/2010/main" val="3544305677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59674"/>
            <a:ext cx="12192000" cy="5998326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0" y="155642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rPr>
              <a:t>17 GOALS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rPr>
              <a:t>(2016–2030)</a:t>
            </a:r>
          </a:p>
        </p:txBody>
      </p:sp>
    </p:spTree>
    <p:extLst>
      <p:ext uri="{BB962C8B-B14F-4D97-AF65-F5344CB8AC3E}">
        <p14:creationId xmlns:p14="http://schemas.microsoft.com/office/powerpoint/2010/main" val="4067927385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12192000" cy="1200329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Sustainable Development Goals (SDGs)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2016 – 2030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6334780"/>
            <a:ext cx="12192000" cy="52322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17 goals that apply to all countries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03072" y="2338227"/>
            <a:ext cx="1098585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wide diversity of SDG metrics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will be reported 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every year 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by 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every country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Progress toward meeting national, regional, and global goals can be easily tracked over time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493918-CF68-4E19-9C6A-5685BEAB0486}"/>
              </a:ext>
            </a:extLst>
          </p:cNvPr>
          <p:cNvSpPr txBox="1"/>
          <p:nvPr/>
        </p:nvSpPr>
        <p:spPr>
          <a:xfrm>
            <a:off x="1852127" y="5346441"/>
            <a:ext cx="71705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C00000"/>
                </a:solidFill>
              </a:rPr>
              <a:t>Why do we do that?</a:t>
            </a:r>
          </a:p>
          <a:p>
            <a:r>
              <a:rPr lang="en-GB" b="1" dirty="0">
                <a:solidFill>
                  <a:srgbClr val="C00000"/>
                </a:solidFill>
              </a:rPr>
              <a:t>How is it important for your assessment? Hint – think </a:t>
            </a:r>
            <a:r>
              <a:rPr lang="en-GB" sz="2400" b="1" dirty="0">
                <a:solidFill>
                  <a:srgbClr val="002060"/>
                </a:solidFill>
              </a:rPr>
              <a:t>C</a:t>
            </a:r>
            <a:r>
              <a:rPr lang="en-GB" b="1" dirty="0">
                <a:solidFill>
                  <a:srgbClr val="C00000"/>
                </a:solidFill>
              </a:rPr>
              <a:t>RAAP</a:t>
            </a:r>
          </a:p>
        </p:txBody>
      </p:sp>
    </p:spTree>
    <p:extLst>
      <p:ext uri="{BB962C8B-B14F-4D97-AF65-F5344CB8AC3E}">
        <p14:creationId xmlns:p14="http://schemas.microsoft.com/office/powerpoint/2010/main" val="2761261171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The </a:t>
            </a:r>
            <a:r>
              <a:rPr lang="en-US" dirty="0">
                <a:hlinkClick r:id="rId3"/>
              </a:rPr>
              <a:t>SDGs</a:t>
            </a:r>
            <a:r>
              <a:rPr lang="en-US" dirty="0"/>
              <a:t> and Health</a:t>
            </a:r>
            <a:br>
              <a:rPr lang="en-US" dirty="0"/>
            </a:br>
            <a:r>
              <a:rPr lang="en-US" sz="4000" dirty="0"/>
              <a:t>(Play with the link, it’s fun!)</a:t>
            </a:r>
          </a:p>
        </p:txBody>
      </p:sp>
    </p:spTree>
    <p:extLst>
      <p:ext uri="{BB962C8B-B14F-4D97-AF65-F5344CB8AC3E}">
        <p14:creationId xmlns:p14="http://schemas.microsoft.com/office/powerpoint/2010/main" val="3554300633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09800" y="736768"/>
            <a:ext cx="7772400" cy="502920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7987" y="1098718"/>
            <a:ext cx="6296025" cy="43053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5384" y="87549"/>
            <a:ext cx="59906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rPr>
              <a:t>MATERNAL MORTALITY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mbria" panose="02040503050406030204" pitchFamily="18" charset="0"/>
              <a:ea typeface="+mn-ea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04408" y="4276147"/>
            <a:ext cx="2490281" cy="717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tencil" panose="040409050D0802020404" pitchFamily="82" charset="0"/>
                <a:ea typeface="+mn-ea"/>
                <a:cs typeface="+mn-cs"/>
              </a:rPr>
              <a:t>MDG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tencil" panose="040409050D0802020404" pitchFamily="82" charset="0"/>
                <a:ea typeface="+mn-ea"/>
                <a:cs typeface="+mn-cs"/>
              </a:rPr>
              <a:t> target </a:t>
            </a:r>
            <a:r>
              <a:rPr kumimoji="0" lang="en-US" sz="2400" b="0" i="0" u="sng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tencil" panose="040409050D0802020404" pitchFamily="82" charset="0"/>
                <a:ea typeface="+mn-ea"/>
                <a:cs typeface="+mn-cs"/>
              </a:rPr>
              <a:t>NOT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tencil" panose="040409050D0802020404" pitchFamily="82" charset="0"/>
                <a:ea typeface="+mn-ea"/>
                <a:cs typeface="+mn-cs"/>
              </a:rPr>
              <a:t> MET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6994689" y="3214044"/>
            <a:ext cx="0" cy="18288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7905303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09800" y="760831"/>
            <a:ext cx="7772400" cy="502920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5384" y="87549"/>
            <a:ext cx="59906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rPr>
              <a:t>UNDER-5 CHILD MORTALITY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mbria" panose="02040503050406030204" pitchFamily="18" charset="0"/>
              <a:ea typeface="+mn-ea"/>
              <a:cs typeface="+mn-cs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2275" y="1118018"/>
            <a:ext cx="6267450" cy="4314825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 flipH="1">
            <a:off x="6998970" y="3416890"/>
            <a:ext cx="56" cy="163136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4941341" y="3950899"/>
            <a:ext cx="2057629" cy="7172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tencil" panose="040409050D0802020404" pitchFamily="82" charset="0"/>
                <a:ea typeface="+mn-ea"/>
                <a:cs typeface="+mn-cs"/>
              </a:rPr>
              <a:t>MDG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tencil" panose="040409050D0802020404" pitchFamily="82" charset="0"/>
                <a:ea typeface="+mn-ea"/>
                <a:cs typeface="+mn-cs"/>
              </a:rPr>
              <a:t> target </a:t>
            </a:r>
            <a:r>
              <a:rPr kumimoji="0" lang="en-US" sz="2400" b="0" i="0" u="sng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tencil" panose="040409050D0802020404" pitchFamily="82" charset="0"/>
                <a:ea typeface="+mn-ea"/>
                <a:cs typeface="+mn-cs"/>
              </a:rPr>
              <a:t>NOT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tencil" panose="040409050D0802020404" pitchFamily="82" charset="0"/>
                <a:ea typeface="+mn-ea"/>
                <a:cs typeface="+mn-cs"/>
              </a:rPr>
              <a:t> MET</a:t>
            </a:r>
          </a:p>
        </p:txBody>
      </p:sp>
    </p:spTree>
    <p:extLst>
      <p:ext uri="{BB962C8B-B14F-4D97-AF65-F5344CB8AC3E}">
        <p14:creationId xmlns:p14="http://schemas.microsoft.com/office/powerpoint/2010/main" val="4133484068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5384" y="87549"/>
            <a:ext cx="59906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rPr>
              <a:t>WATER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mbria" panose="02040503050406030204" pitchFamily="18" charset="0"/>
              <a:ea typeface="+mn-ea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09800" y="834812"/>
            <a:ext cx="7772400" cy="502920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700" y="1177712"/>
            <a:ext cx="6324600" cy="4343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72391" y="2025973"/>
            <a:ext cx="17180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tencil" panose="040409050D0802020404" pitchFamily="82" charset="0"/>
                <a:ea typeface="+mn-ea"/>
                <a:cs typeface="+mn-cs"/>
              </a:rPr>
              <a:t>MDG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tencil" panose="040409050D0802020404" pitchFamily="82" charset="0"/>
                <a:ea typeface="+mn-ea"/>
                <a:cs typeface="+mn-cs"/>
              </a:rPr>
              <a:t> target MET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6990474" y="1652671"/>
            <a:ext cx="876" cy="245922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792221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ndara" panose="020E050203030302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2950" y="329184"/>
            <a:ext cx="6995922" cy="1783080"/>
          </a:xfrm>
        </p:spPr>
        <p:txBody>
          <a:bodyPr anchor="b">
            <a:normAutofit/>
          </a:bodyPr>
          <a:lstStyle/>
          <a:p>
            <a:r>
              <a:rPr lang="en-GB" sz="5400" b="1" dirty="0"/>
              <a:t>In this session you will: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812B7E-AF5B-406E-BA78-B1EFB00A15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529" r="139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ndara" panose="020E050203030302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GB" sz="2400" dirty="0"/>
              <a:t>Explore the idea behind having global development goals</a:t>
            </a:r>
          </a:p>
          <a:p>
            <a:endParaRPr lang="en-GB" sz="2400" dirty="0"/>
          </a:p>
          <a:p>
            <a:r>
              <a:rPr lang="en-GB" sz="2400" dirty="0"/>
              <a:t>Understand how the SDGs are linked with global health</a:t>
            </a:r>
          </a:p>
          <a:p>
            <a:endParaRPr lang="en-GB" sz="2400" dirty="0">
              <a:latin typeface="Candara" panose="020E0502030303020204" pitchFamily="34" charset="0"/>
            </a:endParaRPr>
          </a:p>
          <a:p>
            <a:r>
              <a:rPr lang="en-GB" sz="2400" dirty="0">
                <a:latin typeface="Candara" panose="020E0502030303020204" pitchFamily="34" charset="0"/>
              </a:rPr>
              <a:t>Make some progress with your assessment</a:t>
            </a:r>
          </a:p>
        </p:txBody>
      </p:sp>
    </p:spTree>
    <p:extLst>
      <p:ext uri="{BB962C8B-B14F-4D97-AF65-F5344CB8AC3E}">
        <p14:creationId xmlns:p14="http://schemas.microsoft.com/office/powerpoint/2010/main" val="10288678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7A7F34E-D418-47E2-9F86-2C45BBC3121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AFF851-FF73-47FB-9641-8BDC9FF25B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682" y="918546"/>
            <a:ext cx="6683670" cy="497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149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1674" y="857084"/>
            <a:ext cx="7772400" cy="502920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5383" y="87549"/>
            <a:ext cx="91243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rPr>
              <a:t>HIV/AIDS: Incidence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rPr>
              <a:t>(new infections per year)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4149" y="1103066"/>
            <a:ext cx="6267450" cy="4572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13755" y="3131282"/>
            <a:ext cx="21271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rPr>
              <a:t>Progress since 2000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108598" y="3485225"/>
            <a:ext cx="16328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rPr>
              <a:t>Goals through 2030</a:t>
            </a: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6265125" y="2838249"/>
            <a:ext cx="501" cy="244284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355917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1674" y="857084"/>
            <a:ext cx="7772400" cy="502920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5383" y="87549"/>
            <a:ext cx="9524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rPr>
              <a:t>HIV/AIDS: Mortality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rPr>
              <a:t>(total deaths per year)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9136" y="1080670"/>
            <a:ext cx="6248400" cy="45339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32388" y="2864026"/>
            <a:ext cx="21271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rPr>
              <a:t>Changes since 2000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876826" y="3723807"/>
            <a:ext cx="16328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rPr>
              <a:t>Goals through 2030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6070816" y="3456211"/>
            <a:ext cx="0" cy="18288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3075857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1674" y="857084"/>
            <a:ext cx="7772400" cy="502920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5384" y="87549"/>
            <a:ext cx="9203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rPr>
              <a:t>HIV/AIDS: Treatment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rPr>
              <a:t>(people with HIV taking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rPr>
              <a:t>ARVs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rPr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5297" y="1174165"/>
            <a:ext cx="6219825" cy="44672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13499" y="3832493"/>
            <a:ext cx="21271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rPr>
              <a:t>Major progress since 2000</a:t>
            </a:r>
          </a:p>
          <a:p>
            <a:pPr marL="0" marR="0" lvl="0" indent="0" algn="ctr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rPr>
              <a:t>(“15 x 15”)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961997" y="2050384"/>
            <a:ext cx="16328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rPr>
              <a:t>Ambitious goal for 2020</a:t>
            </a: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7277057" y="2991076"/>
            <a:ext cx="502" cy="230665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7604881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44125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2"/>
            <a:ext cx="10999072" cy="46185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939356-8CD0-419F-81C8-0C8998BAB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293338"/>
            <a:ext cx="9144000" cy="327459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Other global data about HIV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AB2CC8-A948-41D2-9C2F-25E80305B2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5514052"/>
            <a:ext cx="9144000" cy="6519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  <a:hlinkClick r:id="rId2"/>
              </a:rPr>
              <a:t>https://www.unaids.org/en/resources/fact-sheet</a:t>
            </a:r>
            <a:endParaRPr lang="en-US" sz="24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4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54708"/>
            <a:ext cx="11000232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7218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A2A81-EF74-41F8-894D-9893858F7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7329" y="640080"/>
            <a:ext cx="6274590" cy="4018341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600"/>
              <a:t>Progress with essays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2205EF-71CE-4B7C-B658-84F9BD1CE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77329" y="4796852"/>
            <a:ext cx="6274590" cy="1421068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400" dirty="0">
                <a:solidFill>
                  <a:schemeClr val="tx1"/>
                </a:solidFill>
              </a:rPr>
              <a:t>What have you done? Any questions?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400" dirty="0">
                <a:solidFill>
                  <a:schemeClr val="tx1"/>
                </a:solidFill>
              </a:rPr>
              <a:t>Is your case recent? Is it well linked with health?</a:t>
            </a:r>
          </a:p>
        </p:txBody>
      </p:sp>
      <p:pic>
        <p:nvPicPr>
          <p:cNvPr id="5" name="Picture 4" descr="Question mark on green pastel background">
            <a:extLst>
              <a:ext uri="{FF2B5EF4-FFF2-40B4-BE49-F238E27FC236}">
                <a16:creationId xmlns:a16="http://schemas.microsoft.com/office/drawing/2014/main" id="{1A955AF6-1108-4C14-B45D-6D7D3FB711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546" r="4554"/>
          <a:stretch/>
        </p:blipFill>
        <p:spPr>
          <a:xfrm>
            <a:off x="1" y="10"/>
            <a:ext cx="465429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7778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46E4A-EC98-47C5-8F70-7A55794D2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GB" dirty="0"/>
              <a:t>See you 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96EB7-CDDC-434F-AD7A-D8D52DE432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</a:t>
            </a:r>
            <a:r>
              <a:rPr lang="en-GB" dirty="0"/>
              <a:t>e will dive into the world of globalisation, play with some props and debate an important question</a:t>
            </a:r>
          </a:p>
          <a:p>
            <a:pPr marL="0" indent="0">
              <a:buNone/>
            </a:pPr>
            <a:r>
              <a:rPr lang="en-GB" dirty="0"/>
              <a:t>Do your work and be on time, ready to rock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57EF9B-DC95-4B67-A014-2A89A64F2B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4881" b="-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E9B0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7704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right ladder against dull ladders">
            <a:extLst>
              <a:ext uri="{FF2B5EF4-FFF2-40B4-BE49-F238E27FC236}">
                <a16:creationId xmlns:a16="http://schemas.microsoft.com/office/drawing/2014/main" id="{65BC7397-1ADA-4DF1-8EED-86CF8BAABA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prstClr val="white"/>
            </a:duotone>
          </a:blip>
          <a:srcRect l="15306"/>
          <a:stretch/>
        </p:blipFill>
        <p:spPr>
          <a:xfrm>
            <a:off x="1" y="10"/>
            <a:ext cx="7744393" cy="6857990"/>
          </a:xfrm>
          <a:custGeom>
            <a:avLst/>
            <a:gdLst/>
            <a:ahLst/>
            <a:cxnLst/>
            <a:rect l="l" t="t" r="r" b="b"/>
            <a:pathLst>
              <a:path w="7744393" h="6858000">
                <a:moveTo>
                  <a:pt x="0" y="0"/>
                </a:moveTo>
                <a:lnTo>
                  <a:pt x="7744393" y="0"/>
                </a:lnTo>
                <a:lnTo>
                  <a:pt x="7740387" y="3148"/>
                </a:lnTo>
                <a:cubicBezTo>
                  <a:pt x="6753686" y="817446"/>
                  <a:pt x="6124765" y="2049777"/>
                  <a:pt x="6124765" y="3429000"/>
                </a:cubicBezTo>
                <a:cubicBezTo>
                  <a:pt x="6124765" y="4808224"/>
                  <a:pt x="6753686" y="6040555"/>
                  <a:pt x="7740387" y="6854853"/>
                </a:cubicBezTo>
                <a:lnTo>
                  <a:pt x="774439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13D9B5-2277-4917-8F00-75D84F5D9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6378" y="993914"/>
            <a:ext cx="4515391" cy="34747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5600"/>
              <a:t>Sustainable Development Goals</a:t>
            </a:r>
          </a:p>
        </p:txBody>
      </p:sp>
    </p:spTree>
    <p:extLst>
      <p:ext uri="{BB962C8B-B14F-4D97-AF65-F5344CB8AC3E}">
        <p14:creationId xmlns:p14="http://schemas.microsoft.com/office/powerpoint/2010/main" val="314494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First, what were the MDGs?</a:t>
            </a:r>
          </a:p>
        </p:txBody>
      </p:sp>
    </p:spTree>
    <p:extLst>
      <p:ext uri="{BB962C8B-B14F-4D97-AF65-F5344CB8AC3E}">
        <p14:creationId xmlns:p14="http://schemas.microsoft.com/office/powerpoint/2010/main" val="425345211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87296" y="1708762"/>
            <a:ext cx="8217408" cy="4121253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2023110" y="3802642"/>
            <a:ext cx="1973580" cy="1981200"/>
          </a:xfrm>
          <a:prstGeom prst="roundRect">
            <a:avLst>
              <a:gd name="adj" fmla="val 6265"/>
            </a:avLst>
          </a:prstGeom>
          <a:noFill/>
          <a:ln w="63500" cmpd="sng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8183880" y="1737622"/>
            <a:ext cx="1985010" cy="1992630"/>
          </a:xfrm>
          <a:prstGeom prst="roundRect">
            <a:avLst>
              <a:gd name="adj" fmla="val 6265"/>
            </a:avLst>
          </a:prstGeom>
          <a:noFill/>
          <a:ln w="63500" cmpd="sng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065270" y="3802642"/>
            <a:ext cx="1985010" cy="1981200"/>
          </a:xfrm>
          <a:prstGeom prst="roundRect">
            <a:avLst>
              <a:gd name="adj" fmla="val 6265"/>
            </a:avLst>
          </a:prstGeom>
          <a:noFill/>
          <a:ln w="63500" cmpd="sng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6334780"/>
            <a:ext cx="12192000" cy="52322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 goals focused on global poverty reduction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0"/>
            <a:ext cx="12192000" cy="1200329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Millennium Development Goals (</a:t>
            </a: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MDGs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2000 – 2015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E51555-57E4-413A-AA96-07F987641D41}"/>
              </a:ext>
            </a:extLst>
          </p:cNvPr>
          <p:cNvSpPr txBox="1"/>
          <p:nvPr/>
        </p:nvSpPr>
        <p:spPr>
          <a:xfrm>
            <a:off x="279918" y="1628192"/>
            <a:ext cx="14602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rgbClr val="C00000"/>
                </a:solidFill>
              </a:rPr>
              <a:t>What is “Health” about them?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BC6D969-3DC9-40B5-967E-6FA395A5D329}"/>
              </a:ext>
            </a:extLst>
          </p:cNvPr>
          <p:cNvSpPr/>
          <p:nvPr/>
        </p:nvSpPr>
        <p:spPr>
          <a:xfrm>
            <a:off x="6386804" y="6300143"/>
            <a:ext cx="1661782" cy="59249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968545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12192000" cy="1200329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Millennium Development Goals (</a:t>
            </a: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MDGs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20000"/>
                    <a:lumOff val="8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Examples of Achievements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6334780"/>
            <a:ext cx="12192000" cy="52322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 goals focused on global poverty reduction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1375609" y="1344804"/>
            <a:ext cx="108163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nionPro-Regular"/>
                <a:ea typeface="+mn-ea"/>
                <a:cs typeface="+mn-cs"/>
              </a:rPr>
              <a:t>The number of people living in extreme poverty (&lt;$1.25 per day)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nionPro-Regular"/>
                <a:ea typeface="+mn-ea"/>
                <a:cs typeface="+mn-cs"/>
              </a:rPr>
              <a:t>decreased from 1.9 billion to 836 million (1990-2015)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3199" y="2295015"/>
            <a:ext cx="914400" cy="9144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1246" y="1303103"/>
            <a:ext cx="914400" cy="9144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2144" y="3286927"/>
            <a:ext cx="914400" cy="9144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2144" y="4284638"/>
            <a:ext cx="914400" cy="9144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2144" y="5317606"/>
            <a:ext cx="914400" cy="914400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1375608" y="2334882"/>
            <a:ext cx="108163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nionPro-Regular"/>
                <a:ea typeface="+mn-ea"/>
                <a:cs typeface="+mn-cs"/>
              </a:rPr>
              <a:t>The number of children dying before their 5</a:t>
            </a:r>
            <a:r>
              <a:rPr kumimoji="0" lang="en-US" sz="24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nionPro-Regular"/>
                <a:ea typeface="+mn-ea"/>
                <a:cs typeface="+mn-cs"/>
              </a:rPr>
              <a:t>th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nionPro-Regular"/>
                <a:ea typeface="+mn-ea"/>
                <a:cs typeface="+mn-cs"/>
              </a:rPr>
              <a:t> birthdays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nionPro-Regular"/>
                <a:ea typeface="+mn-ea"/>
                <a:cs typeface="+mn-cs"/>
              </a:rPr>
              <a:t>decreased from 12.7 million per year to 6 million (1990-2015)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375607" y="4511005"/>
            <a:ext cx="108163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nionPro-Regular"/>
                <a:ea typeface="+mn-ea"/>
                <a:cs typeface="+mn-cs"/>
              </a:rPr>
              <a:t>The number of new cases of HIV each year decreased by 45% (2000-2015)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375606" y="3513294"/>
            <a:ext cx="108163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nionPro-Regular"/>
                <a:ea typeface="+mn-ea"/>
                <a:cs typeface="+mn-cs"/>
              </a:rPr>
              <a:t>The maternal mortality rate decreased by 44% (1990-2015)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375608" y="5359308"/>
            <a:ext cx="108163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nionPro-Regular"/>
                <a:ea typeface="+mn-ea"/>
                <a:cs typeface="+mn-cs"/>
              </a:rPr>
              <a:t>About 2.6 billion people gained reliable access to safe drinking water sources and 2.1 billion gained access to a toilet (1990-2015)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65620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2F55EC-7553-4184-B0D5-648732489E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8263"/>
            <a:ext cx="12192000" cy="6181474"/>
          </a:xfrm>
          <a:prstGeom prst="rect">
            <a:avLst/>
          </a:prstGeom>
        </p:spPr>
      </p:pic>
      <p:sp>
        <p:nvSpPr>
          <p:cNvPr id="4" name="Arrow: Left-Up 3">
            <a:extLst>
              <a:ext uri="{FF2B5EF4-FFF2-40B4-BE49-F238E27FC236}">
                <a16:creationId xmlns:a16="http://schemas.microsoft.com/office/drawing/2014/main" id="{CE5868AD-424F-4F99-86B6-93E61822D7B1}"/>
              </a:ext>
            </a:extLst>
          </p:cNvPr>
          <p:cNvSpPr/>
          <p:nvPr/>
        </p:nvSpPr>
        <p:spPr>
          <a:xfrm rot="5400000">
            <a:off x="5927185" y="3482048"/>
            <a:ext cx="543594" cy="567439"/>
          </a:xfrm>
          <a:prstGeom prst="leftUpArrow">
            <a:avLst/>
          </a:prstGeom>
          <a:solidFill>
            <a:srgbClr val="C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Arrow: Left-Up 4">
            <a:extLst>
              <a:ext uri="{FF2B5EF4-FFF2-40B4-BE49-F238E27FC236}">
                <a16:creationId xmlns:a16="http://schemas.microsoft.com/office/drawing/2014/main" id="{00DE2F65-B10C-4798-972C-51227A3F3A91}"/>
              </a:ext>
            </a:extLst>
          </p:cNvPr>
          <p:cNvSpPr/>
          <p:nvPr/>
        </p:nvSpPr>
        <p:spPr>
          <a:xfrm rot="16200000">
            <a:off x="10096587" y="2660955"/>
            <a:ext cx="543594" cy="567439"/>
          </a:xfrm>
          <a:prstGeom prst="leftUpArrow">
            <a:avLst/>
          </a:prstGeom>
          <a:solidFill>
            <a:srgbClr val="C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0672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B98DAE-4078-47EF-BD95-F28E66BBBC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29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7D81F2E-E22C-458E-8939-8B62B284E5F8}"/>
              </a:ext>
            </a:extLst>
          </p:cNvPr>
          <p:cNvSpPr txBox="1"/>
          <p:nvPr/>
        </p:nvSpPr>
        <p:spPr>
          <a:xfrm>
            <a:off x="2114549" y="152400"/>
            <a:ext cx="67390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hlinkClick r:id="rId3"/>
              </a:rPr>
              <a:t>https://ourworldindata.org/population-aged-65-outnumber-children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1338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A8B55D-BEBB-4F5B-B503-0D531D3BC12A}"/>
              </a:ext>
            </a:extLst>
          </p:cNvPr>
          <p:cNvSpPr txBox="1"/>
          <p:nvPr/>
        </p:nvSpPr>
        <p:spPr>
          <a:xfrm>
            <a:off x="5370153" y="1526033"/>
            <a:ext cx="5536397" cy="39352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/>
              <a:t>Thinking of data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Children mortality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hlinkClick r:id="rId2"/>
              </a:rPr>
              <a:t>https://www.who.int/data/gho/data/themes/topics/topic-details/GHO/child-mortality-and-causes-of-death</a:t>
            </a:r>
            <a:endParaRPr lang="en-US" sz="2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Maternal mortality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hlinkClick r:id="rId3"/>
              </a:rPr>
              <a:t>https://www.who.int/news-room/fact-sheets/detail/maternal-mortality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0296388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andara">
      <a:maj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ndara">
      <a:maj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andara">
      <a:maj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608</Words>
  <Application>Microsoft Office PowerPoint</Application>
  <PresentationFormat>Widescreen</PresentationFormat>
  <Paragraphs>128</Paragraphs>
  <Slides>26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26</vt:i4>
      </vt:variant>
    </vt:vector>
  </HeadingPairs>
  <TitlesOfParts>
    <vt:vector size="37" baseType="lpstr">
      <vt:lpstr>ＭＳ Ｐゴシック</vt:lpstr>
      <vt:lpstr>Arial</vt:lpstr>
      <vt:lpstr>Calibri</vt:lpstr>
      <vt:lpstr>Cambria</vt:lpstr>
      <vt:lpstr>Candara</vt:lpstr>
      <vt:lpstr>MinionPro-Regular</vt:lpstr>
      <vt:lpstr>Stencil</vt:lpstr>
      <vt:lpstr>Times New Roman</vt:lpstr>
      <vt:lpstr>Default Theme</vt:lpstr>
      <vt:lpstr>Office Theme</vt:lpstr>
      <vt:lpstr>1_Office Theme</vt:lpstr>
      <vt:lpstr>Welcome</vt:lpstr>
      <vt:lpstr>In this session you will:</vt:lpstr>
      <vt:lpstr>Sustainable Development Goals</vt:lpstr>
      <vt:lpstr>First, what were the MDGs?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are the SDGs?</vt:lpstr>
      <vt:lpstr>PowerPoint Presentation</vt:lpstr>
      <vt:lpstr>PowerPoint Presentation</vt:lpstr>
      <vt:lpstr>PowerPoint Presentation</vt:lpstr>
      <vt:lpstr>PowerPoint Presentation</vt:lpstr>
      <vt:lpstr>The SDGs and Health (Play with the link, it’s fun!)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Other global data about HIV</vt:lpstr>
      <vt:lpstr>Progress with essays</vt:lpstr>
      <vt:lpstr>See you next week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</dc:title>
  <dc:creator>Tilly Paz</dc:creator>
  <cp:lastModifiedBy>Chijioke Olivier Agomo</cp:lastModifiedBy>
  <cp:revision>12</cp:revision>
  <dcterms:created xsi:type="dcterms:W3CDTF">2021-06-26T18:47:14Z</dcterms:created>
  <dcterms:modified xsi:type="dcterms:W3CDTF">2023-01-10T15:56:50Z</dcterms:modified>
</cp:coreProperties>
</file>

<file path=docProps/thumbnail.jpeg>
</file>